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648" r:id="rId1"/>
  </p:sldMasterIdLst>
  <p:notesMasterIdLst>
    <p:notesMasterId r:id="rId23"/>
  </p:notesMasterIdLst>
  <p:sldIdLst>
    <p:sldId id="256" r:id="rId2"/>
    <p:sldId id="258" r:id="rId3"/>
    <p:sldId id="259" r:id="rId4"/>
    <p:sldId id="281" r:id="rId5"/>
    <p:sldId id="282" r:id="rId6"/>
    <p:sldId id="283" r:id="rId7"/>
    <p:sldId id="284" r:id="rId8"/>
    <p:sldId id="262" r:id="rId9"/>
    <p:sldId id="285" r:id="rId10"/>
    <p:sldId id="289" r:id="rId11"/>
    <p:sldId id="290" r:id="rId12"/>
    <p:sldId id="267" r:id="rId13"/>
    <p:sldId id="297" r:id="rId14"/>
    <p:sldId id="301" r:id="rId15"/>
    <p:sldId id="277" r:id="rId16"/>
    <p:sldId id="296" r:id="rId17"/>
    <p:sldId id="269" r:id="rId18"/>
    <p:sldId id="299" r:id="rId19"/>
    <p:sldId id="300" r:id="rId20"/>
    <p:sldId id="270" r:id="rId21"/>
    <p:sldId id="302" r:id="rId22"/>
  </p:sldIdLst>
  <p:sldSz cx="12192000" cy="6858000"/>
  <p:notesSz cx="6858000" cy="9144000"/>
  <p:defaultTextStyle>
    <a:defPPr>
      <a:defRPr lang="he-IL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בר בנעזרי" initials="בב" lastIdx="1" clrIdx="0">
    <p:extLst>
      <p:ext uri="{19B8F6BF-5375-455C-9EA6-DF929625EA0E}">
        <p15:presenceInfo xmlns:p15="http://schemas.microsoft.com/office/powerpoint/2012/main" userId="6044bec6b410f520" providerId="Windows Live"/>
      </p:ext>
    </p:extLst>
  </p:cmAuthor>
  <p:cmAuthor id="2" name="tal beno" initials="tb" lastIdx="2" clrIdx="1">
    <p:extLst>
      <p:ext uri="{19B8F6BF-5375-455C-9EA6-DF929625EA0E}">
        <p15:presenceInfo xmlns:p15="http://schemas.microsoft.com/office/powerpoint/2012/main" userId="32e815456b036d3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DB9C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3DA464C-652D-49F3-8AEB-C6E56E0E0361}" v="4" dt="2021-01-07T21:00:10.67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5998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76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est User" providerId="Windows Live" clId="Web-{6E0BE81B-059E-4A54-AE5B-980C9DD49BFB}"/>
    <pc:docChg chg="modSld">
      <pc:chgData name="Guest User" userId="" providerId="Windows Live" clId="Web-{6E0BE81B-059E-4A54-AE5B-980C9DD49BFB}" dt="2021-01-01T07:11:22.691" v="9"/>
      <pc:docMkLst>
        <pc:docMk/>
      </pc:docMkLst>
      <pc:sldChg chg="addSp delSp">
        <pc:chgData name="Guest User" userId="" providerId="Windows Live" clId="Web-{6E0BE81B-059E-4A54-AE5B-980C9DD49BFB}" dt="2021-01-01T07:11:22.691" v="9"/>
        <pc:sldMkLst>
          <pc:docMk/>
          <pc:sldMk cId="119501980" sldId="258"/>
        </pc:sldMkLst>
        <pc:inkChg chg="add">
          <ac:chgData name="Guest User" userId="" providerId="Windows Live" clId="Web-{6E0BE81B-059E-4A54-AE5B-980C9DD49BFB}" dt="2021-01-01T07:10:25.563" v="0"/>
          <ac:inkMkLst>
            <pc:docMk/>
            <pc:sldMk cId="119501980" sldId="258"/>
            <ac:inkMk id="5" creationId="{B137DE8A-0C18-418C-9420-858B2C0CC6EF}"/>
          </ac:inkMkLst>
        </pc:inkChg>
        <pc:inkChg chg="add">
          <ac:chgData name="Guest User" userId="" providerId="Windows Live" clId="Web-{6E0BE81B-059E-4A54-AE5B-980C9DD49BFB}" dt="2021-01-01T07:10:37.955" v="1"/>
          <ac:inkMkLst>
            <pc:docMk/>
            <pc:sldMk cId="119501980" sldId="258"/>
            <ac:inkMk id="6" creationId="{8277D525-3E6B-4F46-AEB7-B5901116BFC8}"/>
          </ac:inkMkLst>
        </pc:inkChg>
        <pc:inkChg chg="add del">
          <ac:chgData name="Guest User" userId="" providerId="Windows Live" clId="Web-{6E0BE81B-059E-4A54-AE5B-980C9DD49BFB}" dt="2021-01-01T07:11:08.409" v="3"/>
          <ac:inkMkLst>
            <pc:docMk/>
            <pc:sldMk cId="119501980" sldId="258"/>
            <ac:inkMk id="7" creationId="{2E4F5CA0-6D87-4A91-9F19-D780C9F42752}"/>
          </ac:inkMkLst>
        </pc:inkChg>
        <pc:inkChg chg="add del">
          <ac:chgData name="Guest User" userId="" providerId="Windows Live" clId="Web-{6E0BE81B-059E-4A54-AE5B-980C9DD49BFB}" dt="2021-01-01T07:11:17.488" v="5"/>
          <ac:inkMkLst>
            <pc:docMk/>
            <pc:sldMk cId="119501980" sldId="258"/>
            <ac:inkMk id="8" creationId="{D9A3E078-9AB6-45B3-A229-400AF743C825}"/>
          </ac:inkMkLst>
        </pc:inkChg>
        <pc:inkChg chg="add del">
          <ac:chgData name="Guest User" userId="" providerId="Windows Live" clId="Web-{6E0BE81B-059E-4A54-AE5B-980C9DD49BFB}" dt="2021-01-01T07:11:22.691" v="9"/>
          <ac:inkMkLst>
            <pc:docMk/>
            <pc:sldMk cId="119501980" sldId="258"/>
            <ac:inkMk id="9" creationId="{09362C66-91B8-435D-8FF4-16B6D46F6D59}"/>
          </ac:inkMkLst>
        </pc:inkChg>
        <pc:inkChg chg="add del">
          <ac:chgData name="Guest User" userId="" providerId="Windows Live" clId="Web-{6E0BE81B-059E-4A54-AE5B-980C9DD49BFB}" dt="2021-01-01T07:11:22.691" v="8"/>
          <ac:inkMkLst>
            <pc:docMk/>
            <pc:sldMk cId="119501980" sldId="258"/>
            <ac:inkMk id="10" creationId="{FE4CB5A3-47C5-4FB1-BD9F-DE9E2A90727E}"/>
          </ac:inkMkLst>
        </pc:inkChg>
      </pc:sldChg>
    </pc:docChg>
  </pc:docChgLst>
  <pc:docChgLst>
    <pc:chgData name="בר בנעזרי" userId="6044bec6b410f520" providerId="LiveId" clId="{DFDB4608-02CF-40D5-8E04-727D53BD8A41}"/>
    <pc:docChg chg="undo custSel addSld modSld">
      <pc:chgData name="בר בנעזרי" userId="6044bec6b410f520" providerId="LiveId" clId="{DFDB4608-02CF-40D5-8E04-727D53BD8A41}" dt="2020-12-30T08:27:42.515" v="135"/>
      <pc:docMkLst>
        <pc:docMk/>
      </pc:docMkLst>
      <pc:sldChg chg="addSp modSp mod">
        <pc:chgData name="בר בנעזרי" userId="6044bec6b410f520" providerId="LiveId" clId="{DFDB4608-02CF-40D5-8E04-727D53BD8A41}" dt="2020-12-30T08:15:03.360" v="2" actId="1076"/>
        <pc:sldMkLst>
          <pc:docMk/>
          <pc:sldMk cId="4282239779" sldId="268"/>
        </pc:sldMkLst>
        <pc:picChg chg="add mod">
          <ac:chgData name="בר בנעזרי" userId="6044bec6b410f520" providerId="LiveId" clId="{DFDB4608-02CF-40D5-8E04-727D53BD8A41}" dt="2020-12-30T08:15:03.360" v="2" actId="1076"/>
          <ac:picMkLst>
            <pc:docMk/>
            <pc:sldMk cId="4282239779" sldId="268"/>
            <ac:picMk id="3" creationId="{B7223701-EC9B-4089-9C04-36BB97D198EC}"/>
          </ac:picMkLst>
        </pc:picChg>
      </pc:sldChg>
      <pc:sldChg chg="delSp modSp add mod modShow">
        <pc:chgData name="בר בנעזרי" userId="6044bec6b410f520" providerId="LiveId" clId="{DFDB4608-02CF-40D5-8E04-727D53BD8A41}" dt="2020-12-30T08:27:42.515" v="135"/>
        <pc:sldMkLst>
          <pc:docMk/>
          <pc:sldMk cId="2352881554" sldId="271"/>
        </pc:sldMkLst>
        <pc:spChg chg="mod">
          <ac:chgData name="בר בנעזרי" userId="6044bec6b410f520" providerId="LiveId" clId="{DFDB4608-02CF-40D5-8E04-727D53BD8A41}" dt="2020-12-30T08:27:42.515" v="135"/>
          <ac:spMkLst>
            <pc:docMk/>
            <pc:sldMk cId="2352881554" sldId="271"/>
            <ac:spMk id="11" creationId="{6B218A56-9B36-4388-9290-C5D8084BAD2C}"/>
          </ac:spMkLst>
        </pc:spChg>
        <pc:picChg chg="del">
          <ac:chgData name="בר בנעזרי" userId="6044bec6b410f520" providerId="LiveId" clId="{DFDB4608-02CF-40D5-8E04-727D53BD8A41}" dt="2020-12-30T08:16:13.658" v="10" actId="478"/>
          <ac:picMkLst>
            <pc:docMk/>
            <pc:sldMk cId="2352881554" sldId="271"/>
            <ac:picMk id="9" creationId="{558C1058-FFE3-424F-8C49-9600D2DBB5D4}"/>
          </ac:picMkLst>
        </pc:picChg>
        <pc:picChg chg="del">
          <ac:chgData name="בר בנעזרי" userId="6044bec6b410f520" providerId="LiveId" clId="{DFDB4608-02CF-40D5-8E04-727D53BD8A41}" dt="2020-12-30T08:16:12.486" v="9" actId="478"/>
          <ac:picMkLst>
            <pc:docMk/>
            <pc:sldMk cId="2352881554" sldId="271"/>
            <ac:picMk id="13" creationId="{CEE243EE-8E86-424A-8CF2-08441D8372DF}"/>
          </ac:picMkLst>
        </pc:picChg>
      </pc:sldChg>
      <pc:sldChg chg="addSp modSp add mod modShow">
        <pc:chgData name="בר בנעזרי" userId="6044bec6b410f520" providerId="LiveId" clId="{DFDB4608-02CF-40D5-8E04-727D53BD8A41}" dt="2020-12-30T08:19:10.085" v="88" actId="1076"/>
        <pc:sldMkLst>
          <pc:docMk/>
          <pc:sldMk cId="3005143901" sldId="272"/>
        </pc:sldMkLst>
        <pc:spChg chg="add mod">
          <ac:chgData name="בר בנעזרי" userId="6044bec6b410f520" providerId="LiveId" clId="{DFDB4608-02CF-40D5-8E04-727D53BD8A41}" dt="2020-12-30T08:17:35.862" v="85" actId="20577"/>
          <ac:spMkLst>
            <pc:docMk/>
            <pc:sldMk cId="3005143901" sldId="272"/>
            <ac:spMk id="2" creationId="{76CBECD9-D758-4BB5-BFDB-DE7431925CBA}"/>
          </ac:spMkLst>
        </pc:spChg>
        <pc:picChg chg="add mod">
          <ac:chgData name="בר בנעזרי" userId="6044bec6b410f520" providerId="LiveId" clId="{DFDB4608-02CF-40D5-8E04-727D53BD8A41}" dt="2020-12-30T08:19:10.085" v="88" actId="1076"/>
          <ac:picMkLst>
            <pc:docMk/>
            <pc:sldMk cId="3005143901" sldId="272"/>
            <ac:picMk id="4" creationId="{383F55B7-4D2B-43B1-8949-91D6C264E185}"/>
          </ac:picMkLst>
        </pc:picChg>
      </pc:sldChg>
    </pc:docChg>
  </pc:docChgLst>
  <pc:docChgLst>
    <pc:chgData name="בר בנעזרי" userId="6044bec6b410f520" providerId="Windows Live" clId="Web-{9BACC9C0-7F9B-4C45-B8B9-E8A313FF46D3}"/>
    <pc:docChg chg="modSld">
      <pc:chgData name="בר בנעזרי" userId="6044bec6b410f520" providerId="Windows Live" clId="Web-{9BACC9C0-7F9B-4C45-B8B9-E8A313FF46D3}" dt="2021-01-01T09:58:55.966" v="2" actId="14100"/>
      <pc:docMkLst>
        <pc:docMk/>
      </pc:docMkLst>
      <pc:sldChg chg="addSp modSp">
        <pc:chgData name="בר בנעזרי" userId="6044bec6b410f520" providerId="Windows Live" clId="Web-{9BACC9C0-7F9B-4C45-B8B9-E8A313FF46D3}" dt="2021-01-01T09:58:55.966" v="2" actId="14100"/>
        <pc:sldMkLst>
          <pc:docMk/>
          <pc:sldMk cId="516732582" sldId="263"/>
        </pc:sldMkLst>
        <pc:picChg chg="add mod">
          <ac:chgData name="בר בנעזרי" userId="6044bec6b410f520" providerId="Windows Live" clId="Web-{9BACC9C0-7F9B-4C45-B8B9-E8A313FF46D3}" dt="2021-01-01T09:58:55.966" v="2" actId="14100"/>
          <ac:picMkLst>
            <pc:docMk/>
            <pc:sldMk cId="516732582" sldId="263"/>
            <ac:picMk id="9" creationId="{93BF6B77-6512-4E7C-9FF4-550003BFED81}"/>
          </ac:picMkLst>
        </pc:picChg>
      </pc:sldChg>
    </pc:docChg>
  </pc:docChgLst>
  <pc:docChgLst>
    <pc:chgData name="Guest User" providerId="Windows Live" clId="Web-{27F49ECF-4C5B-4124-9A73-8AE3ADA617B8}"/>
    <pc:docChg chg="modSld">
      <pc:chgData name="Guest User" userId="" providerId="Windows Live" clId="Web-{27F49ECF-4C5B-4124-9A73-8AE3ADA617B8}" dt="2020-12-30T14:08:08.630" v="8" actId="20577"/>
      <pc:docMkLst>
        <pc:docMk/>
      </pc:docMkLst>
      <pc:sldChg chg="modSp">
        <pc:chgData name="Guest User" userId="" providerId="Windows Live" clId="Web-{27F49ECF-4C5B-4124-9A73-8AE3ADA617B8}" dt="2020-12-30T14:08:06.083" v="6" actId="20577"/>
        <pc:sldMkLst>
          <pc:docMk/>
          <pc:sldMk cId="3005143901" sldId="272"/>
        </pc:sldMkLst>
        <pc:spChg chg="mod">
          <ac:chgData name="Guest User" userId="" providerId="Windows Live" clId="Web-{27F49ECF-4C5B-4124-9A73-8AE3ADA617B8}" dt="2020-12-30T14:08:06.083" v="6" actId="20577"/>
          <ac:spMkLst>
            <pc:docMk/>
            <pc:sldMk cId="3005143901" sldId="272"/>
            <ac:spMk id="2" creationId="{76CBECD9-D758-4BB5-BFDB-DE7431925CBA}"/>
          </ac:spMkLst>
        </pc:spChg>
      </pc:sldChg>
    </pc:docChg>
  </pc:docChgLst>
  <pc:docChgLst>
    <pc:chgData name="בר בנעזרי" userId="6044bec6b410f520" providerId="LiveId" clId="{950E65F7-4932-4904-84D0-8481906EEB94}"/>
    <pc:docChg chg="undo custSel addSld delSld modSld sldOrd modMainMaster">
      <pc:chgData name="בר בנעזרי" userId="6044bec6b410f520" providerId="LiveId" clId="{950E65F7-4932-4904-84D0-8481906EEB94}" dt="2021-01-02T18:00:38.019" v="3574" actId="20577"/>
      <pc:docMkLst>
        <pc:docMk/>
      </pc:docMkLst>
      <pc:sldChg chg="addSp delSp modSp mod setBg">
        <pc:chgData name="בר בנעזרי" userId="6044bec6b410f520" providerId="LiveId" clId="{950E65F7-4932-4904-84D0-8481906EEB94}" dt="2021-01-02T16:47:37.460" v="265" actId="20577"/>
        <pc:sldMkLst>
          <pc:docMk/>
          <pc:sldMk cId="939445589" sldId="256"/>
        </pc:sldMkLst>
        <pc:spChg chg="add del mod">
          <ac:chgData name="בר בנעזרי" userId="6044bec6b410f520" providerId="LiveId" clId="{950E65F7-4932-4904-84D0-8481906EEB94}" dt="2021-01-02T16:34:00.697" v="67" actId="478"/>
          <ac:spMkLst>
            <pc:docMk/>
            <pc:sldMk cId="939445589" sldId="256"/>
            <ac:spMk id="5" creationId="{21CF755A-26B1-48AD-B4C3-C2B8504C05BF}"/>
          </ac:spMkLst>
        </pc:spChg>
        <pc:spChg chg="add mod">
          <ac:chgData name="בר בנעזרי" userId="6044bec6b410f520" providerId="LiveId" clId="{950E65F7-4932-4904-84D0-8481906EEB94}" dt="2021-01-02T16:47:37.460" v="265" actId="20577"/>
          <ac:spMkLst>
            <pc:docMk/>
            <pc:sldMk cId="939445589" sldId="256"/>
            <ac:spMk id="28" creationId="{E5B43EE5-3DF2-4E03-8146-42C6097EA618}"/>
          </ac:spMkLst>
        </pc:spChg>
        <pc:picChg chg="add del mod">
          <ac:chgData name="בר בנעזרי" userId="6044bec6b410f520" providerId="LiveId" clId="{950E65F7-4932-4904-84D0-8481906EEB94}" dt="2021-01-02T16:34:11.728" v="71" actId="478"/>
          <ac:picMkLst>
            <pc:docMk/>
            <pc:sldMk cId="939445589" sldId="256"/>
            <ac:picMk id="6" creationId="{66AED7D1-21A0-4A12-86D7-4A2EAE6179B9}"/>
          </ac:picMkLst>
        </pc:picChg>
        <pc:picChg chg="add del mod">
          <ac:chgData name="בר בנעזרי" userId="6044bec6b410f520" providerId="LiveId" clId="{950E65F7-4932-4904-84D0-8481906EEB94}" dt="2021-01-02T16:34:23.672" v="75" actId="478"/>
          <ac:picMkLst>
            <pc:docMk/>
            <pc:sldMk cId="939445589" sldId="256"/>
            <ac:picMk id="7" creationId="{E627DCCB-E9B9-4831-94D0-C5DF65756788}"/>
          </ac:picMkLst>
        </pc:picChg>
        <pc:picChg chg="add del mod">
          <ac:chgData name="בר בנעזרי" userId="6044bec6b410f520" providerId="LiveId" clId="{950E65F7-4932-4904-84D0-8481906EEB94}" dt="2021-01-02T16:37:43.566" v="153" actId="478"/>
          <ac:picMkLst>
            <pc:docMk/>
            <pc:sldMk cId="939445589" sldId="256"/>
            <ac:picMk id="8" creationId="{9B6625A5-994D-4556-815E-4BB866EDE5B8}"/>
          </ac:picMkLst>
        </pc:picChg>
        <pc:picChg chg="add del mod">
          <ac:chgData name="בר בנעזרי" userId="6044bec6b410f520" providerId="LiveId" clId="{950E65F7-4932-4904-84D0-8481906EEB94}" dt="2021-01-02T16:37:44.911" v="154" actId="478"/>
          <ac:picMkLst>
            <pc:docMk/>
            <pc:sldMk cId="939445589" sldId="256"/>
            <ac:picMk id="9" creationId="{37E5A565-D42E-475F-B6F5-A847FC0D5B96}"/>
          </ac:picMkLst>
        </pc:picChg>
        <pc:picChg chg="add del mod">
          <ac:chgData name="בר בנעזרי" userId="6044bec6b410f520" providerId="LiveId" clId="{950E65F7-4932-4904-84D0-8481906EEB94}" dt="2021-01-02T16:37:45.865" v="155" actId="478"/>
          <ac:picMkLst>
            <pc:docMk/>
            <pc:sldMk cId="939445589" sldId="256"/>
            <ac:picMk id="10" creationId="{2247C847-6ACF-4A3E-9861-1D4E840F1A7B}"/>
          </ac:picMkLst>
        </pc:picChg>
        <pc:picChg chg="add del mod">
          <ac:chgData name="בר בנעזרי" userId="6044bec6b410f520" providerId="LiveId" clId="{950E65F7-4932-4904-84D0-8481906EEB94}" dt="2021-01-02T16:35:05.571" v="91" actId="478"/>
          <ac:picMkLst>
            <pc:docMk/>
            <pc:sldMk cId="939445589" sldId="256"/>
            <ac:picMk id="11" creationId="{3CFCD2D4-57F1-4258-B14B-5729B99F0E92}"/>
          </ac:picMkLst>
        </pc:picChg>
        <pc:picChg chg="add del mod">
          <ac:chgData name="בר בנעזרי" userId="6044bec6b410f520" providerId="LiveId" clId="{950E65F7-4932-4904-84D0-8481906EEB94}" dt="2021-01-02T16:34:53.378" v="86" actId="478"/>
          <ac:picMkLst>
            <pc:docMk/>
            <pc:sldMk cId="939445589" sldId="256"/>
            <ac:picMk id="12" creationId="{631E686B-7113-4C0D-A6C1-FED017357718}"/>
          </ac:picMkLst>
        </pc:picChg>
        <pc:picChg chg="add del mod">
          <ac:chgData name="בר בנעזרי" userId="6044bec6b410f520" providerId="LiveId" clId="{950E65F7-4932-4904-84D0-8481906EEB94}" dt="2021-01-02T16:37:46.700" v="156" actId="478"/>
          <ac:picMkLst>
            <pc:docMk/>
            <pc:sldMk cId="939445589" sldId="256"/>
            <ac:picMk id="13" creationId="{1610D3C9-BEF7-437B-A86F-043F1643C3A0}"/>
          </ac:picMkLst>
        </pc:picChg>
        <pc:picChg chg="add del mod">
          <ac:chgData name="בר בנעזרי" userId="6044bec6b410f520" providerId="LiveId" clId="{950E65F7-4932-4904-84D0-8481906EEB94}" dt="2021-01-02T16:37:47.522" v="157" actId="478"/>
          <ac:picMkLst>
            <pc:docMk/>
            <pc:sldMk cId="939445589" sldId="256"/>
            <ac:picMk id="14" creationId="{45DB23CF-0E32-4917-9F05-12CA6976FFA0}"/>
          </ac:picMkLst>
        </pc:picChg>
        <pc:picChg chg="add del mod">
          <ac:chgData name="בר בנעזרי" userId="6044bec6b410f520" providerId="LiveId" clId="{950E65F7-4932-4904-84D0-8481906EEB94}" dt="2021-01-02T16:37:41.477" v="152" actId="478"/>
          <ac:picMkLst>
            <pc:docMk/>
            <pc:sldMk cId="939445589" sldId="256"/>
            <ac:picMk id="15" creationId="{E6582EC2-C5ED-427E-9C11-B6FDC08B91C2}"/>
          </ac:picMkLst>
        </pc:picChg>
        <pc:picChg chg="add del mod">
          <ac:chgData name="בר בנעזרי" userId="6044bec6b410f520" providerId="LiveId" clId="{950E65F7-4932-4904-84D0-8481906EEB94}" dt="2021-01-02T16:36:27.273" v="118" actId="478"/>
          <ac:picMkLst>
            <pc:docMk/>
            <pc:sldMk cId="939445589" sldId="256"/>
            <ac:picMk id="16" creationId="{A3B49A3C-A598-451B-8311-08FE70C8C740}"/>
          </ac:picMkLst>
        </pc:picChg>
        <pc:picChg chg="add del mod">
          <ac:chgData name="בר בנעזרי" userId="6044bec6b410f520" providerId="LiveId" clId="{950E65F7-4932-4904-84D0-8481906EEB94}" dt="2021-01-02T16:37:48.386" v="158" actId="478"/>
          <ac:picMkLst>
            <pc:docMk/>
            <pc:sldMk cId="939445589" sldId="256"/>
            <ac:picMk id="17" creationId="{5E9690D8-9AA1-4DBF-9A45-13046B4CCA9E}"/>
          </ac:picMkLst>
        </pc:picChg>
        <pc:picChg chg="add del mod">
          <ac:chgData name="בר בנעזרי" userId="6044bec6b410f520" providerId="LiveId" clId="{950E65F7-4932-4904-84D0-8481906EEB94}" dt="2021-01-02T16:37:38.895" v="151" actId="478"/>
          <ac:picMkLst>
            <pc:docMk/>
            <pc:sldMk cId="939445589" sldId="256"/>
            <ac:picMk id="18" creationId="{E4FD4677-A6FE-476F-BCD5-075871CD9F8F}"/>
          </ac:picMkLst>
        </pc:picChg>
        <pc:picChg chg="add del mod">
          <ac:chgData name="בר בנעזרי" userId="6044bec6b410f520" providerId="LiveId" clId="{950E65F7-4932-4904-84D0-8481906EEB94}" dt="2021-01-02T16:37:49.218" v="159" actId="478"/>
          <ac:picMkLst>
            <pc:docMk/>
            <pc:sldMk cId="939445589" sldId="256"/>
            <ac:picMk id="19" creationId="{93CDD930-40D5-4BA2-BBA3-82849C8D53A3}"/>
          </ac:picMkLst>
        </pc:picChg>
        <pc:picChg chg="add del mod">
          <ac:chgData name="בר בנעזרי" userId="6044bec6b410f520" providerId="LiveId" clId="{950E65F7-4932-4904-84D0-8481906EEB94}" dt="2021-01-02T16:37:50.093" v="160" actId="478"/>
          <ac:picMkLst>
            <pc:docMk/>
            <pc:sldMk cId="939445589" sldId="256"/>
            <ac:picMk id="20" creationId="{13CA365D-E09A-4967-93AF-FE682FFC9E12}"/>
          </ac:picMkLst>
        </pc:picChg>
        <pc:picChg chg="add del mod">
          <ac:chgData name="בר בנעזרי" userId="6044bec6b410f520" providerId="LiveId" clId="{950E65F7-4932-4904-84D0-8481906EEB94}" dt="2021-01-02T16:34:56.049" v="88" actId="478"/>
          <ac:picMkLst>
            <pc:docMk/>
            <pc:sldMk cId="939445589" sldId="256"/>
            <ac:picMk id="21" creationId="{B6E4B4D6-B2AF-4AB7-A7FD-4986FFED7A91}"/>
          </ac:picMkLst>
        </pc:picChg>
        <pc:picChg chg="add del mod">
          <ac:chgData name="בר בנעזרי" userId="6044bec6b410f520" providerId="LiveId" clId="{950E65F7-4932-4904-84D0-8481906EEB94}" dt="2021-01-02T16:34:25.216" v="76" actId="478"/>
          <ac:picMkLst>
            <pc:docMk/>
            <pc:sldMk cId="939445589" sldId="256"/>
            <ac:picMk id="22" creationId="{D39EB279-FE32-4DAB-A922-B75743BA28AB}"/>
          </ac:picMkLst>
        </pc:picChg>
        <pc:picChg chg="add del mod">
          <ac:chgData name="בר בנעזרי" userId="6044bec6b410f520" providerId="LiveId" clId="{950E65F7-4932-4904-84D0-8481906EEB94}" dt="2021-01-02T16:37:50.916" v="161" actId="478"/>
          <ac:picMkLst>
            <pc:docMk/>
            <pc:sldMk cId="939445589" sldId="256"/>
            <ac:picMk id="23" creationId="{C7D77FB1-E2E3-403F-98D6-96073AD3B4C6}"/>
          </ac:picMkLst>
        </pc:picChg>
        <pc:picChg chg="add del mod">
          <ac:chgData name="בר בנעזרי" userId="6044bec6b410f520" providerId="LiveId" clId="{950E65F7-4932-4904-84D0-8481906EEB94}" dt="2021-01-02T16:37:51.771" v="162" actId="478"/>
          <ac:picMkLst>
            <pc:docMk/>
            <pc:sldMk cId="939445589" sldId="256"/>
            <ac:picMk id="24" creationId="{20138545-DFB7-4C36-B6B7-DD0FB00811DD}"/>
          </ac:picMkLst>
        </pc:picChg>
        <pc:picChg chg="add del mod">
          <ac:chgData name="בר בנעזרי" userId="6044bec6b410f520" providerId="LiveId" clId="{950E65F7-4932-4904-84D0-8481906EEB94}" dt="2021-01-02T16:35:29.885" v="102" actId="478"/>
          <ac:picMkLst>
            <pc:docMk/>
            <pc:sldMk cId="939445589" sldId="256"/>
            <ac:picMk id="25" creationId="{7CAF2537-BA0E-4001-9717-65D596B812FD}"/>
          </ac:picMkLst>
        </pc:picChg>
        <pc:picChg chg="add del mod">
          <ac:chgData name="בר בנעזרי" userId="6044bec6b410f520" providerId="LiveId" clId="{950E65F7-4932-4904-84D0-8481906EEB94}" dt="2021-01-02T16:35:33.009" v="104" actId="478"/>
          <ac:picMkLst>
            <pc:docMk/>
            <pc:sldMk cId="939445589" sldId="256"/>
            <ac:picMk id="26" creationId="{E08B633C-2CD2-4EB1-AB33-C543511AFB71}"/>
          </ac:picMkLst>
        </pc:picChg>
        <pc:picChg chg="add mod">
          <ac:chgData name="בר בנעזרי" userId="6044bec6b410f520" providerId="LiveId" clId="{950E65F7-4932-4904-84D0-8481906EEB94}" dt="2021-01-02T16:45:38.151" v="169" actId="1076"/>
          <ac:picMkLst>
            <pc:docMk/>
            <pc:sldMk cId="939445589" sldId="256"/>
            <ac:picMk id="27" creationId="{4B3F3423-A2E0-4F8F-A8A5-3196E041DAC5}"/>
          </ac:picMkLst>
        </pc:picChg>
      </pc:sldChg>
      <pc:sldChg chg="addSp delSp modSp mod">
        <pc:chgData name="בר בנעזרי" userId="6044bec6b410f520" providerId="LiveId" clId="{950E65F7-4932-4904-84D0-8481906EEB94}" dt="2021-01-02T16:33:52.776" v="64" actId="21"/>
        <pc:sldMkLst>
          <pc:docMk/>
          <pc:sldMk cId="1175591074" sldId="257"/>
        </pc:sldMkLst>
        <pc:spChg chg="del">
          <ac:chgData name="בר בנעזרי" userId="6044bec6b410f520" providerId="LiveId" clId="{950E65F7-4932-4904-84D0-8481906EEB94}" dt="2021-01-02T16:33:52.776" v="64" actId="21"/>
          <ac:spMkLst>
            <pc:docMk/>
            <pc:sldMk cId="1175591074" sldId="257"/>
            <ac:spMk id="2" creationId="{B82FBF7C-743D-41A1-A707-1F41E1FEAEAE}"/>
          </ac:spMkLst>
        </pc:spChg>
        <pc:spChg chg="add mod">
          <ac:chgData name="בר בנעזרי" userId="6044bec6b410f520" providerId="LiveId" clId="{950E65F7-4932-4904-84D0-8481906EEB94}" dt="2021-01-02T16:33:52.776" v="64" actId="21"/>
          <ac:spMkLst>
            <pc:docMk/>
            <pc:sldMk cId="1175591074" sldId="257"/>
            <ac:spMk id="3" creationId="{11B6B6A7-F694-48D2-B0C5-10908C00D6A3}"/>
          </ac:spMkLst>
        </pc:spChg>
        <pc:picChg chg="del mod">
          <ac:chgData name="בר בנעזרי" userId="6044bec6b410f520" providerId="LiveId" clId="{950E65F7-4932-4904-84D0-8481906EEB94}" dt="2021-01-02T16:33:52.776" v="64" actId="21"/>
          <ac:picMkLst>
            <pc:docMk/>
            <pc:sldMk cId="1175591074" sldId="257"/>
            <ac:picMk id="5" creationId="{75A3E225-D84A-48FE-A15D-FBDDD0D0C87F}"/>
          </ac:picMkLst>
        </pc:picChg>
        <pc:picChg chg="add del mod">
          <ac:chgData name="בר בנעזרי" userId="6044bec6b410f520" providerId="LiveId" clId="{950E65F7-4932-4904-84D0-8481906EEB94}" dt="2021-01-02T16:33:52.776" v="64" actId="21"/>
          <ac:picMkLst>
            <pc:docMk/>
            <pc:sldMk cId="1175591074" sldId="257"/>
            <ac:picMk id="18" creationId="{0D3AD252-F613-4C1E-850D-02BA608617E6}"/>
          </ac:picMkLst>
        </pc:picChg>
        <pc:picChg chg="add del mod">
          <ac:chgData name="בר בנעזרי" userId="6044bec6b410f520" providerId="LiveId" clId="{950E65F7-4932-4904-84D0-8481906EEB94}" dt="2021-01-02T16:33:52.776" v="64" actId="21"/>
          <ac:picMkLst>
            <pc:docMk/>
            <pc:sldMk cId="1175591074" sldId="257"/>
            <ac:picMk id="19" creationId="{6015C85C-E671-4A59-9538-594FE06A7C15}"/>
          </ac:picMkLst>
        </pc:picChg>
        <pc:picChg chg="add del mod">
          <ac:chgData name="בר בנעזרי" userId="6044bec6b410f520" providerId="LiveId" clId="{950E65F7-4932-4904-84D0-8481906EEB94}" dt="2021-01-02T16:33:52.776" v="64" actId="21"/>
          <ac:picMkLst>
            <pc:docMk/>
            <pc:sldMk cId="1175591074" sldId="257"/>
            <ac:picMk id="20" creationId="{657169F1-0F1C-49BA-91A0-329C336CC356}"/>
          </ac:picMkLst>
        </pc:picChg>
        <pc:picChg chg="add del mod">
          <ac:chgData name="בר בנעזרי" userId="6044bec6b410f520" providerId="LiveId" clId="{950E65F7-4932-4904-84D0-8481906EEB94}" dt="2021-01-02T16:33:52.776" v="64" actId="21"/>
          <ac:picMkLst>
            <pc:docMk/>
            <pc:sldMk cId="1175591074" sldId="257"/>
            <ac:picMk id="21" creationId="{96C1AF05-1D40-4239-A431-CCF3AA8CA63B}"/>
          </ac:picMkLst>
        </pc:picChg>
        <pc:picChg chg="add del mod">
          <ac:chgData name="בר בנעזרי" userId="6044bec6b410f520" providerId="LiveId" clId="{950E65F7-4932-4904-84D0-8481906EEB94}" dt="2021-01-02T16:33:52.776" v="64" actId="21"/>
          <ac:picMkLst>
            <pc:docMk/>
            <pc:sldMk cId="1175591074" sldId="257"/>
            <ac:picMk id="22" creationId="{BEE71161-C23D-4BA8-9C14-7BD648941F63}"/>
          </ac:picMkLst>
        </pc:picChg>
        <pc:picChg chg="add del mod">
          <ac:chgData name="בר בנעזרי" userId="6044bec6b410f520" providerId="LiveId" clId="{950E65F7-4932-4904-84D0-8481906EEB94}" dt="2021-01-02T16:33:52.776" v="64" actId="21"/>
          <ac:picMkLst>
            <pc:docMk/>
            <pc:sldMk cId="1175591074" sldId="257"/>
            <ac:picMk id="23" creationId="{A98D07F1-D858-4587-95B8-491F73228F96}"/>
          </ac:picMkLst>
        </pc:picChg>
        <pc:picChg chg="add del mod">
          <ac:chgData name="בר בנעזרי" userId="6044bec6b410f520" providerId="LiveId" clId="{950E65F7-4932-4904-84D0-8481906EEB94}" dt="2021-01-02T16:33:52.776" v="64" actId="21"/>
          <ac:picMkLst>
            <pc:docMk/>
            <pc:sldMk cId="1175591074" sldId="257"/>
            <ac:picMk id="24" creationId="{011B3133-284F-45F7-8BDD-B3F5B7DE6D27}"/>
          </ac:picMkLst>
        </pc:picChg>
        <pc:picChg chg="add del mod">
          <ac:chgData name="בר בנעזרי" userId="6044bec6b410f520" providerId="LiveId" clId="{950E65F7-4932-4904-84D0-8481906EEB94}" dt="2021-01-02T16:33:52.776" v="64" actId="21"/>
          <ac:picMkLst>
            <pc:docMk/>
            <pc:sldMk cId="1175591074" sldId="257"/>
            <ac:picMk id="25" creationId="{62034693-8EA8-45F4-82A3-13935C6AE69C}"/>
          </ac:picMkLst>
        </pc:picChg>
        <pc:picChg chg="del">
          <ac:chgData name="בר בנעזרי" userId="6044bec6b410f520" providerId="LiveId" clId="{950E65F7-4932-4904-84D0-8481906EEB94}" dt="2021-01-02T16:33:52.776" v="64" actId="21"/>
          <ac:picMkLst>
            <pc:docMk/>
            <pc:sldMk cId="1175591074" sldId="257"/>
            <ac:picMk id="1026" creationId="{25686C44-3A87-47E0-9943-B6DEBAEFC537}"/>
          </ac:picMkLst>
        </pc:picChg>
        <pc:picChg chg="del">
          <ac:chgData name="בר בנעזרי" userId="6044bec6b410f520" providerId="LiveId" clId="{950E65F7-4932-4904-84D0-8481906EEB94}" dt="2021-01-02T16:28:59.989" v="56" actId="478"/>
          <ac:picMkLst>
            <pc:docMk/>
            <pc:sldMk cId="1175591074" sldId="257"/>
            <ac:picMk id="1028" creationId="{5082E76B-5FF0-43F2-A061-0B819868EEBC}"/>
          </ac:picMkLst>
        </pc:picChg>
        <pc:picChg chg="del">
          <ac:chgData name="בר בנעזרי" userId="6044bec6b410f520" providerId="LiveId" clId="{950E65F7-4932-4904-84D0-8481906EEB94}" dt="2021-01-02T16:33:52.776" v="64" actId="21"/>
          <ac:picMkLst>
            <pc:docMk/>
            <pc:sldMk cId="1175591074" sldId="257"/>
            <ac:picMk id="1030" creationId="{B3BEB5EF-0FB4-4A8E-8615-032A41175460}"/>
          </ac:picMkLst>
        </pc:picChg>
        <pc:picChg chg="del">
          <ac:chgData name="בר בנעזרי" userId="6044bec6b410f520" providerId="LiveId" clId="{950E65F7-4932-4904-84D0-8481906EEB94}" dt="2021-01-02T16:33:52.776" v="64" actId="21"/>
          <ac:picMkLst>
            <pc:docMk/>
            <pc:sldMk cId="1175591074" sldId="257"/>
            <ac:picMk id="1032" creationId="{E2842F3C-DEA6-4CBB-8128-0989B91BDC77}"/>
          </ac:picMkLst>
        </pc:picChg>
        <pc:picChg chg="del">
          <ac:chgData name="בר בנעזרי" userId="6044bec6b410f520" providerId="LiveId" clId="{950E65F7-4932-4904-84D0-8481906EEB94}" dt="2021-01-02T16:33:52.776" v="64" actId="21"/>
          <ac:picMkLst>
            <pc:docMk/>
            <pc:sldMk cId="1175591074" sldId="257"/>
            <ac:picMk id="1034" creationId="{0411C055-A64E-4560-9474-B14DAEE45F30}"/>
          </ac:picMkLst>
        </pc:picChg>
        <pc:picChg chg="del">
          <ac:chgData name="בר בנעזרי" userId="6044bec6b410f520" providerId="LiveId" clId="{950E65F7-4932-4904-84D0-8481906EEB94}" dt="2021-01-02T16:33:52.776" v="64" actId="21"/>
          <ac:picMkLst>
            <pc:docMk/>
            <pc:sldMk cId="1175591074" sldId="257"/>
            <ac:picMk id="1036" creationId="{D7DE13A8-F5C2-4D44-B84C-B944C118F0B5}"/>
          </ac:picMkLst>
        </pc:picChg>
        <pc:picChg chg="del mod">
          <ac:chgData name="בר בנעזרי" userId="6044bec6b410f520" providerId="LiveId" clId="{950E65F7-4932-4904-84D0-8481906EEB94}" dt="2021-01-02T16:33:52.776" v="64" actId="21"/>
          <ac:picMkLst>
            <pc:docMk/>
            <pc:sldMk cId="1175591074" sldId="257"/>
            <ac:picMk id="1038" creationId="{DC008777-1A59-4C37-A972-58AD4962D83F}"/>
          </ac:picMkLst>
        </pc:picChg>
        <pc:picChg chg="del">
          <ac:chgData name="בר בנעזרי" userId="6044bec6b410f520" providerId="LiveId" clId="{950E65F7-4932-4904-84D0-8481906EEB94}" dt="2021-01-02T16:33:52.776" v="64" actId="21"/>
          <ac:picMkLst>
            <pc:docMk/>
            <pc:sldMk cId="1175591074" sldId="257"/>
            <ac:picMk id="1040" creationId="{85D00A7A-4D96-4C6D-AC39-6BCF6B5B885F}"/>
          </ac:picMkLst>
        </pc:picChg>
        <pc:picChg chg="del mod">
          <ac:chgData name="בר בנעזרי" userId="6044bec6b410f520" providerId="LiveId" clId="{950E65F7-4932-4904-84D0-8481906EEB94}" dt="2021-01-02T16:33:52.776" v="64" actId="21"/>
          <ac:picMkLst>
            <pc:docMk/>
            <pc:sldMk cId="1175591074" sldId="257"/>
            <ac:picMk id="1042" creationId="{0924A3A2-0CC1-4875-8BBC-4DA46465FEE4}"/>
          </ac:picMkLst>
        </pc:picChg>
        <pc:picChg chg="del mod">
          <ac:chgData name="בר בנעזרי" userId="6044bec6b410f520" providerId="LiveId" clId="{950E65F7-4932-4904-84D0-8481906EEB94}" dt="2021-01-02T16:33:52.776" v="64" actId="21"/>
          <ac:picMkLst>
            <pc:docMk/>
            <pc:sldMk cId="1175591074" sldId="257"/>
            <ac:picMk id="1044" creationId="{B512634E-78BC-4EB3-900E-6CBF1EDD6C14}"/>
          </ac:picMkLst>
        </pc:picChg>
        <pc:picChg chg="del">
          <ac:chgData name="בר בנעזרי" userId="6044bec6b410f520" providerId="LiveId" clId="{950E65F7-4932-4904-84D0-8481906EEB94}" dt="2021-01-02T16:29:00.983" v="57" actId="478"/>
          <ac:picMkLst>
            <pc:docMk/>
            <pc:sldMk cId="1175591074" sldId="257"/>
            <ac:picMk id="1050" creationId="{CB1DACCC-7963-46B2-8D60-96FD231E0FA8}"/>
          </ac:picMkLst>
        </pc:picChg>
        <pc:picChg chg="del">
          <ac:chgData name="בר בנעזרי" userId="6044bec6b410f520" providerId="LiveId" clId="{950E65F7-4932-4904-84D0-8481906EEB94}" dt="2021-01-02T16:33:52.776" v="64" actId="21"/>
          <ac:picMkLst>
            <pc:docMk/>
            <pc:sldMk cId="1175591074" sldId="257"/>
            <ac:picMk id="1052" creationId="{371AD940-8329-4A60-A231-3ECD572515D5}"/>
          </ac:picMkLst>
        </pc:picChg>
        <pc:picChg chg="add del">
          <ac:chgData name="בר בנעזרי" userId="6044bec6b410f520" providerId="LiveId" clId="{950E65F7-4932-4904-84D0-8481906EEB94}" dt="2021-01-02T16:33:52.776" v="64" actId="21"/>
          <ac:picMkLst>
            <pc:docMk/>
            <pc:sldMk cId="1175591074" sldId="257"/>
            <ac:picMk id="1054" creationId="{63C498C7-9CED-4293-8F9F-DFD327339BF1}"/>
          </ac:picMkLst>
        </pc:picChg>
        <pc:picChg chg="del mod">
          <ac:chgData name="בר בנעזרי" userId="6044bec6b410f520" providerId="LiveId" clId="{950E65F7-4932-4904-84D0-8481906EEB94}" dt="2021-01-02T16:33:52.776" v="64" actId="21"/>
          <ac:picMkLst>
            <pc:docMk/>
            <pc:sldMk cId="1175591074" sldId="257"/>
            <ac:picMk id="1056" creationId="{D28CB026-D4C2-4B19-B069-03045ED32A24}"/>
          </ac:picMkLst>
        </pc:picChg>
      </pc:sldChg>
      <pc:sldChg chg="modSp mod">
        <pc:chgData name="בר בנעזרי" userId="6044bec6b410f520" providerId="LiveId" clId="{950E65F7-4932-4904-84D0-8481906EEB94}" dt="2021-01-02T16:50:06.163" v="304" actId="1076"/>
        <pc:sldMkLst>
          <pc:docMk/>
          <pc:sldMk cId="1532127386" sldId="259"/>
        </pc:sldMkLst>
        <pc:spChg chg="mod">
          <ac:chgData name="בר בנעזרי" userId="6044bec6b410f520" providerId="LiveId" clId="{950E65F7-4932-4904-84D0-8481906EEB94}" dt="2021-01-02T16:49:19.649" v="295" actId="5793"/>
          <ac:spMkLst>
            <pc:docMk/>
            <pc:sldMk cId="1532127386" sldId="259"/>
            <ac:spMk id="3" creationId="{C7CCEE85-D8A5-494A-B092-EA1D426FBDEC}"/>
          </ac:spMkLst>
        </pc:spChg>
        <pc:graphicFrameChg chg="mod">
          <ac:chgData name="בר בנעזרי" userId="6044bec6b410f520" providerId="LiveId" clId="{950E65F7-4932-4904-84D0-8481906EEB94}" dt="2021-01-02T16:49:57.344" v="302" actId="20577"/>
          <ac:graphicFrameMkLst>
            <pc:docMk/>
            <pc:sldMk cId="1532127386" sldId="259"/>
            <ac:graphicFrameMk id="5" creationId="{4DFA8C5C-C26D-41EB-9B68-FB990F83A663}"/>
          </ac:graphicFrameMkLst>
        </pc:graphicFrameChg>
        <pc:picChg chg="mod">
          <ac:chgData name="בר בנעזרי" userId="6044bec6b410f520" providerId="LiveId" clId="{950E65F7-4932-4904-84D0-8481906EEB94}" dt="2021-01-02T16:50:06.163" v="304" actId="1076"/>
          <ac:picMkLst>
            <pc:docMk/>
            <pc:sldMk cId="1532127386" sldId="259"/>
            <ac:picMk id="2050" creationId="{6AAD8F2E-6F76-4B8A-BB23-4D325F2487E7}"/>
          </ac:picMkLst>
        </pc:picChg>
      </pc:sldChg>
      <pc:sldChg chg="modSp del mod">
        <pc:chgData name="בר בנעזרי" userId="6044bec6b410f520" providerId="LiveId" clId="{950E65F7-4932-4904-84D0-8481906EEB94}" dt="2021-01-02T16:57:12.713" v="489" actId="47"/>
        <pc:sldMkLst>
          <pc:docMk/>
          <pc:sldMk cId="869844678" sldId="260"/>
        </pc:sldMkLst>
        <pc:spChg chg="mod">
          <ac:chgData name="בר בנעזרי" userId="6044bec6b410f520" providerId="LiveId" clId="{950E65F7-4932-4904-84D0-8481906EEB94}" dt="2021-01-02T16:51:16.030" v="366" actId="1037"/>
          <ac:spMkLst>
            <pc:docMk/>
            <pc:sldMk cId="869844678" sldId="260"/>
            <ac:spMk id="8" creationId="{D3411BCC-C794-4B48-A852-A5A08231A18C}"/>
          </ac:spMkLst>
        </pc:spChg>
        <pc:spChg chg="mod">
          <ac:chgData name="בר בנעזרי" userId="6044bec6b410f520" providerId="LiveId" clId="{950E65F7-4932-4904-84D0-8481906EEB94}" dt="2021-01-02T16:55:59.611" v="485" actId="20577"/>
          <ac:spMkLst>
            <pc:docMk/>
            <pc:sldMk cId="869844678" sldId="260"/>
            <ac:spMk id="11" creationId="{6B218A56-9B36-4388-9290-C5D8084BAD2C}"/>
          </ac:spMkLst>
        </pc:spChg>
        <pc:picChg chg="mod">
          <ac:chgData name="בר בנעזרי" userId="6044bec6b410f520" providerId="LiveId" clId="{950E65F7-4932-4904-84D0-8481906EEB94}" dt="2021-01-02T16:50:53.373" v="338" actId="14100"/>
          <ac:picMkLst>
            <pc:docMk/>
            <pc:sldMk cId="869844678" sldId="260"/>
            <ac:picMk id="9" creationId="{558C1058-FFE3-424F-8C49-9600D2DBB5D4}"/>
          </ac:picMkLst>
        </pc:picChg>
        <pc:picChg chg="mod">
          <ac:chgData name="בר בנעזרי" userId="6044bec6b410f520" providerId="LiveId" clId="{950E65F7-4932-4904-84D0-8481906EEB94}" dt="2021-01-02T16:50:48.201" v="337" actId="1076"/>
          <ac:picMkLst>
            <pc:docMk/>
            <pc:sldMk cId="869844678" sldId="260"/>
            <ac:picMk id="13" creationId="{CEE243EE-8E86-424A-8CF2-08441D8372DF}"/>
          </ac:picMkLst>
        </pc:picChg>
      </pc:sldChg>
      <pc:sldChg chg="add del mod modShow">
        <pc:chgData name="בר בנעזרי" userId="6044bec6b410f520" providerId="LiveId" clId="{950E65F7-4932-4904-84D0-8481906EEB94}" dt="2021-01-02T17:14:35.931" v="1585" actId="729"/>
        <pc:sldMkLst>
          <pc:docMk/>
          <pc:sldMk cId="1932272002" sldId="261"/>
        </pc:sldMkLst>
      </pc:sldChg>
      <pc:sldChg chg="addSp modSp mod ord">
        <pc:chgData name="בר בנעזרי" userId="6044bec6b410f520" providerId="LiveId" clId="{950E65F7-4932-4904-84D0-8481906EEB94}" dt="2021-01-02T17:37:08.767" v="1988" actId="1076"/>
        <pc:sldMkLst>
          <pc:docMk/>
          <pc:sldMk cId="3135941119" sldId="262"/>
        </pc:sldMkLst>
        <pc:spChg chg="add mod">
          <ac:chgData name="בר בנעזרי" userId="6044bec6b410f520" providerId="LiveId" clId="{950E65F7-4932-4904-84D0-8481906EEB94}" dt="2021-01-02T17:19:09.897" v="1615" actId="20577"/>
          <ac:spMkLst>
            <pc:docMk/>
            <pc:sldMk cId="3135941119" sldId="262"/>
            <ac:spMk id="3" creationId="{0419CEAF-B319-4356-9618-9C079AC9CF97}"/>
          </ac:spMkLst>
        </pc:spChg>
        <pc:spChg chg="add mod">
          <ac:chgData name="בר בנעזרי" userId="6044bec6b410f520" providerId="LiveId" clId="{950E65F7-4932-4904-84D0-8481906EEB94}" dt="2021-01-02T17:37:08.767" v="1988" actId="1076"/>
          <ac:spMkLst>
            <pc:docMk/>
            <pc:sldMk cId="3135941119" sldId="262"/>
            <ac:spMk id="4" creationId="{1E598510-C6CA-4443-831A-34EE08182D48}"/>
          </ac:spMkLst>
        </pc:spChg>
      </pc:sldChg>
      <pc:sldChg chg="delSp modSp del mod ord">
        <pc:chgData name="בר בנעזרי" userId="6044bec6b410f520" providerId="LiveId" clId="{950E65F7-4932-4904-84D0-8481906EEB94}" dt="2021-01-02T18:00:10.916" v="3569" actId="47"/>
        <pc:sldMkLst>
          <pc:docMk/>
          <pc:sldMk cId="516732582" sldId="263"/>
        </pc:sldMkLst>
        <pc:picChg chg="del mod">
          <ac:chgData name="בר בנעזרי" userId="6044bec6b410f520" providerId="LiveId" clId="{950E65F7-4932-4904-84D0-8481906EEB94}" dt="2021-01-02T17:55:35.616" v="3176" actId="21"/>
          <ac:picMkLst>
            <pc:docMk/>
            <pc:sldMk cId="516732582" sldId="263"/>
            <ac:picMk id="9" creationId="{93BF6B77-6512-4E7C-9FF4-550003BFED81}"/>
          </ac:picMkLst>
        </pc:picChg>
      </pc:sldChg>
      <pc:sldChg chg="addSp delSp modSp mod ord">
        <pc:chgData name="בר בנעזרי" userId="6044bec6b410f520" providerId="LiveId" clId="{950E65F7-4932-4904-84D0-8481906EEB94}" dt="2021-01-02T18:00:38.019" v="3574" actId="20577"/>
        <pc:sldMkLst>
          <pc:docMk/>
          <pc:sldMk cId="1871227807" sldId="264"/>
        </pc:sldMkLst>
        <pc:spChg chg="add del">
          <ac:chgData name="בר בנעזרי" userId="6044bec6b410f520" providerId="LiveId" clId="{950E65F7-4932-4904-84D0-8481906EEB94}" dt="2021-01-02T17:57:18.040" v="3355" actId="21"/>
          <ac:spMkLst>
            <pc:docMk/>
            <pc:sldMk cId="1871227807" sldId="264"/>
            <ac:spMk id="4" creationId="{057833AE-FFD6-42FA-9926-0128CA455C5E}"/>
          </ac:spMkLst>
        </pc:spChg>
        <pc:graphicFrameChg chg="mod">
          <ac:chgData name="בר בנעזרי" userId="6044bec6b410f520" providerId="LiveId" clId="{950E65F7-4932-4904-84D0-8481906EEB94}" dt="2021-01-02T18:00:38.019" v="3574" actId="20577"/>
          <ac:graphicFrameMkLst>
            <pc:docMk/>
            <pc:sldMk cId="1871227807" sldId="264"/>
            <ac:graphicFrameMk id="7" creationId="{0A98C5D7-3DDC-4A41-9A92-1376E7807586}"/>
          </ac:graphicFrameMkLst>
        </pc:graphicFrameChg>
        <pc:picChg chg="add del mod">
          <ac:chgData name="בר בנעזרי" userId="6044bec6b410f520" providerId="LiveId" clId="{950E65F7-4932-4904-84D0-8481906EEB94}" dt="2021-01-02T17:57:18.040" v="3355" actId="21"/>
          <ac:picMkLst>
            <pc:docMk/>
            <pc:sldMk cId="1871227807" sldId="264"/>
            <ac:picMk id="3" creationId="{9273EF62-F6EC-4C4C-AB02-160DF7ABD7CC}"/>
          </ac:picMkLst>
        </pc:picChg>
      </pc:sldChg>
      <pc:sldChg chg="modSp mod">
        <pc:chgData name="בר בנעזרי" userId="6044bec6b410f520" providerId="LiveId" clId="{950E65F7-4932-4904-84D0-8481906EEB94}" dt="2021-01-02T16:27:48.235" v="52" actId="14100"/>
        <pc:sldMkLst>
          <pc:docMk/>
          <pc:sldMk cId="3432003152" sldId="267"/>
        </pc:sldMkLst>
        <pc:picChg chg="mod">
          <ac:chgData name="בר בנעזרי" userId="6044bec6b410f520" providerId="LiveId" clId="{950E65F7-4932-4904-84D0-8481906EEB94}" dt="2021-01-02T16:27:40.541" v="49" actId="14100"/>
          <ac:picMkLst>
            <pc:docMk/>
            <pc:sldMk cId="3432003152" sldId="267"/>
            <ac:picMk id="9" creationId="{1EE34D6E-17C1-4655-9080-A13E44855FB4}"/>
          </ac:picMkLst>
        </pc:picChg>
        <pc:picChg chg="mod">
          <ac:chgData name="בר בנעזרי" userId="6044bec6b410f520" providerId="LiveId" clId="{950E65F7-4932-4904-84D0-8481906EEB94}" dt="2021-01-02T16:27:48.235" v="52" actId="14100"/>
          <ac:picMkLst>
            <pc:docMk/>
            <pc:sldMk cId="3432003152" sldId="267"/>
            <ac:picMk id="10" creationId="{84AC6B8A-876D-4BEB-A266-049076BAFC89}"/>
          </ac:picMkLst>
        </pc:picChg>
      </pc:sldChg>
      <pc:sldChg chg="del">
        <pc:chgData name="בר בנעזרי" userId="6044bec6b410f520" providerId="LiveId" clId="{950E65F7-4932-4904-84D0-8481906EEB94}" dt="2021-01-02T17:13:07.502" v="1582" actId="47"/>
        <pc:sldMkLst>
          <pc:docMk/>
          <pc:sldMk cId="2352881554" sldId="271"/>
        </pc:sldMkLst>
      </pc:sldChg>
      <pc:sldChg chg="add del">
        <pc:chgData name="בר בנעזרי" userId="6044bec6b410f520" providerId="LiveId" clId="{950E65F7-4932-4904-84D0-8481906EEB94}" dt="2021-01-02T16:22:26.965" v="6" actId="47"/>
        <pc:sldMkLst>
          <pc:docMk/>
          <pc:sldMk cId="2256028731" sldId="273"/>
        </pc:sldMkLst>
      </pc:sldChg>
      <pc:sldChg chg="add del">
        <pc:chgData name="בר בנעזרי" userId="6044bec6b410f520" providerId="LiveId" clId="{950E65F7-4932-4904-84D0-8481906EEB94}" dt="2021-01-02T16:22:27.653" v="7" actId="47"/>
        <pc:sldMkLst>
          <pc:docMk/>
          <pc:sldMk cId="415054679" sldId="274"/>
        </pc:sldMkLst>
      </pc:sldChg>
      <pc:sldChg chg="add del">
        <pc:chgData name="בר בנעזרי" userId="6044bec6b410f520" providerId="LiveId" clId="{950E65F7-4932-4904-84D0-8481906EEB94}" dt="2021-01-02T16:22:28.536" v="8" actId="47"/>
        <pc:sldMkLst>
          <pc:docMk/>
          <pc:sldMk cId="1563860262" sldId="275"/>
        </pc:sldMkLst>
      </pc:sldChg>
      <pc:sldChg chg="addSp delSp modSp add mod">
        <pc:chgData name="בר בנעזרי" userId="6044bec6b410f520" providerId="LiveId" clId="{950E65F7-4932-4904-84D0-8481906EEB94}" dt="2021-01-02T16:26:01.218" v="39" actId="21"/>
        <pc:sldMkLst>
          <pc:docMk/>
          <pc:sldMk cId="2577513242" sldId="276"/>
        </pc:sldMkLst>
        <pc:picChg chg="add del mod">
          <ac:chgData name="בר בנעזרי" userId="6044bec6b410f520" providerId="LiveId" clId="{950E65F7-4932-4904-84D0-8481906EEB94}" dt="2021-01-02T16:23:56.030" v="18" actId="478"/>
          <ac:picMkLst>
            <pc:docMk/>
            <pc:sldMk cId="2577513242" sldId="276"/>
            <ac:picMk id="3" creationId="{595BFFB4-107A-4A7A-B737-5A86425F7AE0}"/>
          </ac:picMkLst>
        </pc:picChg>
        <pc:picChg chg="add del mod">
          <ac:chgData name="בר בנעזרי" userId="6044bec6b410f520" providerId="LiveId" clId="{950E65F7-4932-4904-84D0-8481906EEB94}" dt="2021-01-02T16:23:54.985" v="17" actId="478"/>
          <ac:picMkLst>
            <pc:docMk/>
            <pc:sldMk cId="2577513242" sldId="276"/>
            <ac:picMk id="5" creationId="{88430645-6D24-4E71-AAC4-E86CF1F2AD50}"/>
          </ac:picMkLst>
        </pc:picChg>
        <pc:picChg chg="add del mod">
          <ac:chgData name="בר בנעזרי" userId="6044bec6b410f520" providerId="LiveId" clId="{950E65F7-4932-4904-84D0-8481906EEB94}" dt="2021-01-02T16:23:54.514" v="16" actId="478"/>
          <ac:picMkLst>
            <pc:docMk/>
            <pc:sldMk cId="2577513242" sldId="276"/>
            <ac:picMk id="8" creationId="{870842A8-75A1-456F-8412-D189D8C9A569}"/>
          </ac:picMkLst>
        </pc:picChg>
        <pc:picChg chg="del">
          <ac:chgData name="בר בנעזרי" userId="6044bec6b410f520" providerId="LiveId" clId="{950E65F7-4932-4904-84D0-8481906EEB94}" dt="2021-01-02T16:22:25.015" v="5" actId="478"/>
          <ac:picMkLst>
            <pc:docMk/>
            <pc:sldMk cId="2577513242" sldId="276"/>
            <ac:picMk id="9" creationId="{1EE34D6E-17C1-4655-9080-A13E44855FB4}"/>
          </ac:picMkLst>
        </pc:picChg>
        <pc:picChg chg="del">
          <ac:chgData name="בר בנעזרי" userId="6044bec6b410f520" providerId="LiveId" clId="{950E65F7-4932-4904-84D0-8481906EEB94}" dt="2021-01-02T16:22:22.938" v="4" actId="478"/>
          <ac:picMkLst>
            <pc:docMk/>
            <pc:sldMk cId="2577513242" sldId="276"/>
            <ac:picMk id="10" creationId="{84AC6B8A-876D-4BEB-A266-049076BAFC89}"/>
          </ac:picMkLst>
        </pc:picChg>
        <pc:picChg chg="add del mod">
          <ac:chgData name="בר בנעזרי" userId="6044bec6b410f520" providerId="LiveId" clId="{950E65F7-4932-4904-84D0-8481906EEB94}" dt="2021-01-02T16:23:53.552" v="15" actId="478"/>
          <ac:picMkLst>
            <pc:docMk/>
            <pc:sldMk cId="2577513242" sldId="276"/>
            <ac:picMk id="12" creationId="{D0453F7C-C6CA-4C19-A436-7E0FBAB2C4E6}"/>
          </ac:picMkLst>
        </pc:picChg>
        <pc:picChg chg="add del mod">
          <ac:chgData name="בר בנעזרי" userId="6044bec6b410f520" providerId="LiveId" clId="{950E65F7-4932-4904-84D0-8481906EEB94}" dt="2021-01-02T16:23:51.032" v="14" actId="478"/>
          <ac:picMkLst>
            <pc:docMk/>
            <pc:sldMk cId="2577513242" sldId="276"/>
            <ac:picMk id="14" creationId="{D3CB29C1-2A5F-4E1C-9D84-FD48E60FB547}"/>
          </ac:picMkLst>
        </pc:picChg>
        <pc:picChg chg="add del mod">
          <ac:chgData name="בר בנעזרי" userId="6044bec6b410f520" providerId="LiveId" clId="{950E65F7-4932-4904-84D0-8481906EEB94}" dt="2021-01-02T16:26:01.218" v="39" actId="21"/>
          <ac:picMkLst>
            <pc:docMk/>
            <pc:sldMk cId="2577513242" sldId="276"/>
            <ac:picMk id="16" creationId="{C6F0C1C5-6CB3-4C92-A76B-98431D3EF63C}"/>
          </ac:picMkLst>
        </pc:picChg>
        <pc:picChg chg="add del mod">
          <ac:chgData name="בר בנעזרי" userId="6044bec6b410f520" providerId="LiveId" clId="{950E65F7-4932-4904-84D0-8481906EEB94}" dt="2021-01-02T16:26:01.218" v="39" actId="21"/>
          <ac:picMkLst>
            <pc:docMk/>
            <pc:sldMk cId="2577513242" sldId="276"/>
            <ac:picMk id="18" creationId="{676A4906-32F1-4390-8DC1-598723B0DA08}"/>
          </ac:picMkLst>
        </pc:picChg>
        <pc:picChg chg="add del mod">
          <ac:chgData name="בר בנעזרי" userId="6044bec6b410f520" providerId="LiveId" clId="{950E65F7-4932-4904-84D0-8481906EEB94}" dt="2021-01-02T16:24:21.780" v="24" actId="478"/>
          <ac:picMkLst>
            <pc:docMk/>
            <pc:sldMk cId="2577513242" sldId="276"/>
            <ac:picMk id="20" creationId="{085B3C87-1CF9-4B8F-B6F1-1DA3BBC3F242}"/>
          </ac:picMkLst>
        </pc:picChg>
        <pc:picChg chg="add mod">
          <ac:chgData name="בר בנעזרי" userId="6044bec6b410f520" providerId="LiveId" clId="{950E65F7-4932-4904-84D0-8481906EEB94}" dt="2021-01-02T16:25:56.692" v="38" actId="1076"/>
          <ac:picMkLst>
            <pc:docMk/>
            <pc:sldMk cId="2577513242" sldId="276"/>
            <ac:picMk id="22" creationId="{BBFD916F-591E-47E0-A299-8297341A5D79}"/>
          </ac:picMkLst>
        </pc:picChg>
        <pc:picChg chg="add del mod">
          <ac:chgData name="בר בנעזרי" userId="6044bec6b410f520" providerId="LiveId" clId="{950E65F7-4932-4904-84D0-8481906EEB94}" dt="2021-01-02T16:25:51.196" v="35" actId="478"/>
          <ac:picMkLst>
            <pc:docMk/>
            <pc:sldMk cId="2577513242" sldId="276"/>
            <ac:picMk id="24" creationId="{6A40E8A1-CAA3-49A1-B091-E91096335E70}"/>
          </ac:picMkLst>
        </pc:picChg>
        <pc:picChg chg="add del mod">
          <ac:chgData name="בר בנעזרי" userId="6044bec6b410f520" providerId="LiveId" clId="{950E65F7-4932-4904-84D0-8481906EEB94}" dt="2021-01-02T16:25:26.044" v="31" actId="478"/>
          <ac:picMkLst>
            <pc:docMk/>
            <pc:sldMk cId="2577513242" sldId="276"/>
            <ac:picMk id="26" creationId="{32C84A24-6235-498D-9827-9F203E91ECCA}"/>
          </ac:picMkLst>
        </pc:picChg>
        <pc:picChg chg="add mod">
          <ac:chgData name="בר בנעזרי" userId="6044bec6b410f520" providerId="LiveId" clId="{950E65F7-4932-4904-84D0-8481906EEB94}" dt="2021-01-02T16:25:55.211" v="37" actId="1076"/>
          <ac:picMkLst>
            <pc:docMk/>
            <pc:sldMk cId="2577513242" sldId="276"/>
            <ac:picMk id="28" creationId="{7FFADA12-253B-4424-92F0-0FC24A032C89}"/>
          </ac:picMkLst>
        </pc:picChg>
      </pc:sldChg>
      <pc:sldChg chg="addSp modSp add mod">
        <pc:chgData name="בר בנעזרי" userId="6044bec6b410f520" providerId="LiveId" clId="{950E65F7-4932-4904-84D0-8481906EEB94}" dt="2021-01-02T16:26:15.389" v="46" actId="14100"/>
        <pc:sldMkLst>
          <pc:docMk/>
          <pc:sldMk cId="3724357530" sldId="277"/>
        </pc:sldMkLst>
        <pc:picChg chg="add mod">
          <ac:chgData name="בר בנעזרי" userId="6044bec6b410f520" providerId="LiveId" clId="{950E65F7-4932-4904-84D0-8481906EEB94}" dt="2021-01-02T16:26:15.389" v="46" actId="14100"/>
          <ac:picMkLst>
            <pc:docMk/>
            <pc:sldMk cId="3724357530" sldId="277"/>
            <ac:picMk id="3" creationId="{FEDA1249-1F7D-46F0-9B6C-DBD50990009E}"/>
          </ac:picMkLst>
        </pc:picChg>
        <pc:picChg chg="add mod">
          <ac:chgData name="בר בנעזרי" userId="6044bec6b410f520" providerId="LiveId" clId="{950E65F7-4932-4904-84D0-8481906EEB94}" dt="2021-01-02T16:26:11.485" v="44" actId="1076"/>
          <ac:picMkLst>
            <pc:docMk/>
            <pc:sldMk cId="3724357530" sldId="277"/>
            <ac:picMk id="4" creationId="{5C0554BF-B5C9-427F-9450-8BB13B62F309}"/>
          </ac:picMkLst>
        </pc:picChg>
      </pc:sldChg>
      <pc:sldChg chg="add">
        <pc:chgData name="בר בנעזרי" userId="6044bec6b410f520" providerId="LiveId" clId="{950E65F7-4932-4904-84D0-8481906EEB94}" dt="2021-01-02T16:22:30.787" v="10"/>
        <pc:sldMkLst>
          <pc:docMk/>
          <pc:sldMk cId="436098740" sldId="278"/>
        </pc:sldMkLst>
      </pc:sldChg>
      <pc:sldChg chg="add">
        <pc:chgData name="בר בנעזרי" userId="6044bec6b410f520" providerId="LiveId" clId="{950E65F7-4932-4904-84D0-8481906EEB94}" dt="2021-01-02T16:22:30.997" v="11"/>
        <pc:sldMkLst>
          <pc:docMk/>
          <pc:sldMk cId="1128897799" sldId="279"/>
        </pc:sldMkLst>
      </pc:sldChg>
      <pc:sldChg chg="add">
        <pc:chgData name="בר בנעזרי" userId="6044bec6b410f520" providerId="LiveId" clId="{950E65F7-4932-4904-84D0-8481906EEB94}" dt="2021-01-02T16:22:31.502" v="12"/>
        <pc:sldMkLst>
          <pc:docMk/>
          <pc:sldMk cId="1231471024" sldId="280"/>
        </pc:sldMkLst>
      </pc:sldChg>
      <pc:sldChg chg="add">
        <pc:chgData name="בר בנעזרי" userId="6044bec6b410f520" providerId="LiveId" clId="{950E65F7-4932-4904-84D0-8481906EEB94}" dt="2021-01-02T16:56:26.324" v="486"/>
        <pc:sldMkLst>
          <pc:docMk/>
          <pc:sldMk cId="1958586397" sldId="281"/>
        </pc:sldMkLst>
      </pc:sldChg>
      <pc:sldChg chg="delSp add del">
        <pc:chgData name="בר בנעזרי" userId="6044bec6b410f520" providerId="LiveId" clId="{950E65F7-4932-4904-84D0-8481906EEB94}" dt="2021-01-02T16:57:40.954" v="492" actId="47"/>
        <pc:sldMkLst>
          <pc:docMk/>
          <pc:sldMk cId="3196781291" sldId="282"/>
        </pc:sldMkLst>
        <pc:picChg chg="del">
          <ac:chgData name="בר בנעזרי" userId="6044bec6b410f520" providerId="LiveId" clId="{950E65F7-4932-4904-84D0-8481906EEB94}" dt="2021-01-02T16:57:24.490" v="490" actId="478"/>
          <ac:picMkLst>
            <pc:docMk/>
            <pc:sldMk cId="3196781291" sldId="282"/>
            <ac:picMk id="9" creationId="{558C1058-FFE3-424F-8C49-9600D2DBB5D4}"/>
          </ac:picMkLst>
        </pc:picChg>
        <pc:picChg chg="del">
          <ac:chgData name="בר בנעזרי" userId="6044bec6b410f520" providerId="LiveId" clId="{950E65F7-4932-4904-84D0-8481906EEB94}" dt="2021-01-02T16:57:26.206" v="491" actId="478"/>
          <ac:picMkLst>
            <pc:docMk/>
            <pc:sldMk cId="3196781291" sldId="282"/>
            <ac:picMk id="13" creationId="{CEE243EE-8E86-424A-8CF2-08441D8372DF}"/>
          </ac:picMkLst>
        </pc:picChg>
      </pc:sldChg>
      <pc:sldChg chg="addSp delSp modSp add mod">
        <pc:chgData name="בר בנעזרי" userId="6044bec6b410f520" providerId="LiveId" clId="{950E65F7-4932-4904-84D0-8481906EEB94}" dt="2021-01-02T17:02:54.909" v="964" actId="20577"/>
        <pc:sldMkLst>
          <pc:docMk/>
          <pc:sldMk cId="3551706497" sldId="282"/>
        </pc:sldMkLst>
        <pc:spChg chg="mod">
          <ac:chgData name="בר בנעזרי" userId="6044bec6b410f520" providerId="LiveId" clId="{950E65F7-4932-4904-84D0-8481906EEB94}" dt="2021-01-02T16:58:03.692" v="510" actId="1036"/>
          <ac:spMkLst>
            <pc:docMk/>
            <pc:sldMk cId="3551706497" sldId="282"/>
            <ac:spMk id="8" creationId="{D3411BCC-C794-4B48-A852-A5A08231A18C}"/>
          </ac:spMkLst>
        </pc:spChg>
        <pc:spChg chg="mod">
          <ac:chgData name="בר בנעזרי" userId="6044bec6b410f520" providerId="LiveId" clId="{950E65F7-4932-4904-84D0-8481906EEB94}" dt="2021-01-02T17:02:54.909" v="964" actId="20577"/>
          <ac:spMkLst>
            <pc:docMk/>
            <pc:sldMk cId="3551706497" sldId="282"/>
            <ac:spMk id="11" creationId="{6B218A56-9B36-4388-9290-C5D8084BAD2C}"/>
          </ac:spMkLst>
        </pc:spChg>
        <pc:picChg chg="add mod">
          <ac:chgData name="בר בנעזרי" userId="6044bec6b410f520" providerId="LiveId" clId="{950E65F7-4932-4904-84D0-8481906EEB94}" dt="2021-01-02T16:59:26.526" v="516" actId="1076"/>
          <ac:picMkLst>
            <pc:docMk/>
            <pc:sldMk cId="3551706497" sldId="282"/>
            <ac:picMk id="3" creationId="{76090235-FEF2-4C22-90F9-C1785025F17F}"/>
          </ac:picMkLst>
        </pc:picChg>
        <pc:picChg chg="del">
          <ac:chgData name="בר בנעזרי" userId="6044bec6b410f520" providerId="LiveId" clId="{950E65F7-4932-4904-84D0-8481906EEB94}" dt="2021-01-02T16:57:59.235" v="505" actId="478"/>
          <ac:picMkLst>
            <pc:docMk/>
            <pc:sldMk cId="3551706497" sldId="282"/>
            <ac:picMk id="9" creationId="{558C1058-FFE3-424F-8C49-9600D2DBB5D4}"/>
          </ac:picMkLst>
        </pc:picChg>
        <pc:picChg chg="del">
          <ac:chgData name="בר בנעזרי" userId="6044bec6b410f520" providerId="LiveId" clId="{950E65F7-4932-4904-84D0-8481906EEB94}" dt="2021-01-02T16:58:00.528" v="506" actId="478"/>
          <ac:picMkLst>
            <pc:docMk/>
            <pc:sldMk cId="3551706497" sldId="282"/>
            <ac:picMk id="13" creationId="{CEE243EE-8E86-424A-8CF2-08441D8372DF}"/>
          </ac:picMkLst>
        </pc:picChg>
      </pc:sldChg>
      <pc:sldChg chg="add del">
        <pc:chgData name="בר בנעזרי" userId="6044bec6b410f520" providerId="LiveId" clId="{950E65F7-4932-4904-84D0-8481906EEB94}" dt="2021-01-02T16:57:42.511" v="493" actId="47"/>
        <pc:sldMkLst>
          <pc:docMk/>
          <pc:sldMk cId="428166627" sldId="283"/>
        </pc:sldMkLst>
      </pc:sldChg>
      <pc:sldChg chg="addSp delSp modSp add mod">
        <pc:chgData name="בר בנעזרי" userId="6044bec6b410f520" providerId="LiveId" clId="{950E65F7-4932-4904-84D0-8481906EEB94}" dt="2021-01-02T17:07:15.766" v="1292" actId="1038"/>
        <pc:sldMkLst>
          <pc:docMk/>
          <pc:sldMk cId="3896791182" sldId="283"/>
        </pc:sldMkLst>
        <pc:spChg chg="mod">
          <ac:chgData name="בר בנעזרי" userId="6044bec6b410f520" providerId="LiveId" clId="{950E65F7-4932-4904-84D0-8481906EEB94}" dt="2021-01-02T17:07:15.766" v="1292" actId="1038"/>
          <ac:spMkLst>
            <pc:docMk/>
            <pc:sldMk cId="3896791182" sldId="283"/>
            <ac:spMk id="8" creationId="{D3411BCC-C794-4B48-A852-A5A08231A18C}"/>
          </ac:spMkLst>
        </pc:spChg>
        <pc:spChg chg="add mod">
          <ac:chgData name="בר בנעזרי" userId="6044bec6b410f520" providerId="LiveId" clId="{950E65F7-4932-4904-84D0-8481906EEB94}" dt="2021-01-02T17:06:46.280" v="1246" actId="1037"/>
          <ac:spMkLst>
            <pc:docMk/>
            <pc:sldMk cId="3896791182" sldId="283"/>
            <ac:spMk id="10" creationId="{505A41BE-7A2A-430D-8780-FD5B2E85BE5D}"/>
          </ac:spMkLst>
        </pc:spChg>
        <pc:spChg chg="del mod">
          <ac:chgData name="בר בנעזרי" userId="6044bec6b410f520" providerId="LiveId" clId="{950E65F7-4932-4904-84D0-8481906EEB94}" dt="2021-01-02T17:03:31.617" v="969"/>
          <ac:spMkLst>
            <pc:docMk/>
            <pc:sldMk cId="3896791182" sldId="283"/>
            <ac:spMk id="11" creationId="{6B218A56-9B36-4388-9290-C5D8084BAD2C}"/>
          </ac:spMkLst>
        </pc:spChg>
        <pc:picChg chg="del">
          <ac:chgData name="בר בנעזרי" userId="6044bec6b410f520" providerId="LiveId" clId="{950E65F7-4932-4904-84D0-8481906EEB94}" dt="2021-01-02T17:03:31.616" v="967" actId="478"/>
          <ac:picMkLst>
            <pc:docMk/>
            <pc:sldMk cId="3896791182" sldId="283"/>
            <ac:picMk id="3" creationId="{76090235-FEF2-4C22-90F9-C1785025F17F}"/>
          </ac:picMkLst>
        </pc:picChg>
        <pc:picChg chg="add del mod">
          <ac:chgData name="בר בנעזרי" userId="6044bec6b410f520" providerId="LiveId" clId="{950E65F7-4932-4904-84D0-8481906EEB94}" dt="2021-01-02T17:03:37.086" v="972" actId="478"/>
          <ac:picMkLst>
            <pc:docMk/>
            <pc:sldMk cId="3896791182" sldId="283"/>
            <ac:picMk id="4" creationId="{B87849E2-36AF-4F88-B87F-A38E78C6C107}"/>
          </ac:picMkLst>
        </pc:picChg>
        <pc:picChg chg="add mod">
          <ac:chgData name="בר בנעזרי" userId="6044bec6b410f520" providerId="LiveId" clId="{950E65F7-4932-4904-84D0-8481906EEB94}" dt="2021-01-02T17:04:44.557" v="977" actId="14100"/>
          <ac:picMkLst>
            <pc:docMk/>
            <pc:sldMk cId="3896791182" sldId="283"/>
            <ac:picMk id="6" creationId="{CC20F4DE-A776-479C-B17F-120E178B0881}"/>
          </ac:picMkLst>
        </pc:picChg>
      </pc:sldChg>
      <pc:sldChg chg="addSp delSp modSp add mod">
        <pc:chgData name="בר בנעזרי" userId="6044bec6b410f520" providerId="LiveId" clId="{950E65F7-4932-4904-84D0-8481906EEB94}" dt="2021-01-02T17:12:34.352" v="1581" actId="1582"/>
        <pc:sldMkLst>
          <pc:docMk/>
          <pc:sldMk cId="2050300504" sldId="284"/>
        </pc:sldMkLst>
        <pc:spChg chg="mod">
          <ac:chgData name="בר בנעזרי" userId="6044bec6b410f520" providerId="LiveId" clId="{950E65F7-4932-4904-84D0-8481906EEB94}" dt="2021-01-02T17:07:32.419" v="1326" actId="20577"/>
          <ac:spMkLst>
            <pc:docMk/>
            <pc:sldMk cId="2050300504" sldId="284"/>
            <ac:spMk id="8" creationId="{D3411BCC-C794-4B48-A852-A5A08231A18C}"/>
          </ac:spMkLst>
        </pc:spChg>
        <pc:spChg chg="mod">
          <ac:chgData name="בר בנעזרי" userId="6044bec6b410f520" providerId="LiveId" clId="{950E65F7-4932-4904-84D0-8481906EEB94}" dt="2021-01-02T17:12:00.243" v="1575" actId="14100"/>
          <ac:spMkLst>
            <pc:docMk/>
            <pc:sldMk cId="2050300504" sldId="284"/>
            <ac:spMk id="10" creationId="{505A41BE-7A2A-430D-8780-FD5B2E85BE5D}"/>
          </ac:spMkLst>
        </pc:spChg>
        <pc:picChg chg="add mod">
          <ac:chgData name="בר בנעזרי" userId="6044bec6b410f520" providerId="LiveId" clId="{950E65F7-4932-4904-84D0-8481906EEB94}" dt="2021-01-02T17:12:34.352" v="1581" actId="1582"/>
          <ac:picMkLst>
            <pc:docMk/>
            <pc:sldMk cId="2050300504" sldId="284"/>
            <ac:picMk id="3" creationId="{296B91B7-42BB-4A3C-A4A9-3F5D14E47E85}"/>
          </ac:picMkLst>
        </pc:picChg>
        <pc:picChg chg="add mod">
          <ac:chgData name="בר בנעזרי" userId="6044bec6b410f520" providerId="LiveId" clId="{950E65F7-4932-4904-84D0-8481906EEB94}" dt="2021-01-02T17:12:01.535" v="1576" actId="1076"/>
          <ac:picMkLst>
            <pc:docMk/>
            <pc:sldMk cId="2050300504" sldId="284"/>
            <ac:picMk id="5" creationId="{22B36D99-CE36-478D-A5A5-06A0D29B6CFD}"/>
          </ac:picMkLst>
        </pc:picChg>
        <pc:picChg chg="del">
          <ac:chgData name="בר בנעזרי" userId="6044bec6b410f520" providerId="LiveId" clId="{950E65F7-4932-4904-84D0-8481906EEB94}" dt="2021-01-02T17:10:29.041" v="1562" actId="478"/>
          <ac:picMkLst>
            <pc:docMk/>
            <pc:sldMk cId="2050300504" sldId="284"/>
            <ac:picMk id="6" creationId="{CC20F4DE-A776-479C-B17F-120E178B0881}"/>
          </ac:picMkLst>
        </pc:picChg>
      </pc:sldChg>
      <pc:sldChg chg="addSp delSp modSp add mod ord">
        <pc:chgData name="בר בנעזרי" userId="6044bec6b410f520" providerId="LiveId" clId="{950E65F7-4932-4904-84D0-8481906EEB94}" dt="2021-01-02T17:50:23.568" v="2723" actId="14100"/>
        <pc:sldMkLst>
          <pc:docMk/>
          <pc:sldMk cId="2927928338" sldId="285"/>
        </pc:sldMkLst>
        <pc:spChg chg="add mod">
          <ac:chgData name="בר בנעזרי" userId="6044bec6b410f520" providerId="LiveId" clId="{950E65F7-4932-4904-84D0-8481906EEB94}" dt="2021-01-02T17:39:37.740" v="2016" actId="14100"/>
          <ac:spMkLst>
            <pc:docMk/>
            <pc:sldMk cId="2927928338" sldId="285"/>
            <ac:spMk id="4" creationId="{678F09B8-01DF-4DC3-88F0-81F3B00E3AA0}"/>
          </ac:spMkLst>
        </pc:spChg>
        <pc:spChg chg="add mod">
          <ac:chgData name="בר בנעזרי" userId="6044bec6b410f520" providerId="LiveId" clId="{950E65F7-4932-4904-84D0-8481906EEB94}" dt="2021-01-02T17:50:23.568" v="2723" actId="14100"/>
          <ac:spMkLst>
            <pc:docMk/>
            <pc:sldMk cId="2927928338" sldId="285"/>
            <ac:spMk id="5" creationId="{7835EE8A-F10C-4D86-9801-26723E70ACC7}"/>
          </ac:spMkLst>
        </pc:spChg>
        <pc:picChg chg="add mod">
          <ac:chgData name="בר בנעזרי" userId="6044bec6b410f520" providerId="LiveId" clId="{950E65F7-4932-4904-84D0-8481906EEB94}" dt="2021-01-02T17:40:48.595" v="2021" actId="1076"/>
          <ac:picMkLst>
            <pc:docMk/>
            <pc:sldMk cId="2927928338" sldId="285"/>
            <ac:picMk id="3" creationId="{3A749AD2-523C-42E3-B1DA-9AB457B4E8B7}"/>
          </ac:picMkLst>
        </pc:picChg>
        <pc:picChg chg="del">
          <ac:chgData name="בר בנעזרי" userId="6044bec6b410f520" providerId="LiveId" clId="{950E65F7-4932-4904-84D0-8481906EEB94}" dt="2021-01-02T17:37:28.817" v="1994" actId="478"/>
          <ac:picMkLst>
            <pc:docMk/>
            <pc:sldMk cId="2927928338" sldId="285"/>
            <ac:picMk id="9" creationId="{93BF6B77-6512-4E7C-9FF4-550003BFED81}"/>
          </ac:picMkLst>
        </pc:picChg>
      </pc:sldChg>
      <pc:sldChg chg="add del">
        <pc:chgData name="בר בנעזרי" userId="6044bec6b410f520" providerId="LiveId" clId="{950E65F7-4932-4904-84D0-8481906EEB94}" dt="2021-01-02T18:00:11.898" v="3570" actId="47"/>
        <pc:sldMkLst>
          <pc:docMk/>
          <pc:sldMk cId="1626211998" sldId="286"/>
        </pc:sldMkLst>
      </pc:sldChg>
      <pc:sldChg chg="add del">
        <pc:chgData name="בר בנעזרי" userId="6044bec6b410f520" providerId="LiveId" clId="{950E65F7-4932-4904-84D0-8481906EEB94}" dt="2021-01-02T18:00:13.876" v="3571" actId="47"/>
        <pc:sldMkLst>
          <pc:docMk/>
          <pc:sldMk cId="904628796" sldId="287"/>
        </pc:sldMkLst>
      </pc:sldChg>
      <pc:sldChg chg="add del">
        <pc:chgData name="בר בנעזרי" userId="6044bec6b410f520" providerId="LiveId" clId="{950E65F7-4932-4904-84D0-8481906EEB94}" dt="2021-01-02T18:00:16.184" v="3572" actId="47"/>
        <pc:sldMkLst>
          <pc:docMk/>
          <pc:sldMk cId="2037031207" sldId="288"/>
        </pc:sldMkLst>
      </pc:sldChg>
      <pc:sldChg chg="delSp modSp add mod">
        <pc:chgData name="בר בנעזרי" userId="6044bec6b410f520" providerId="LiveId" clId="{950E65F7-4932-4904-84D0-8481906EEB94}" dt="2021-01-02T17:55:01.495" v="3162" actId="20577"/>
        <pc:sldMkLst>
          <pc:docMk/>
          <pc:sldMk cId="392100141" sldId="289"/>
        </pc:sldMkLst>
        <pc:spChg chg="mod">
          <ac:chgData name="בר בנעזרי" userId="6044bec6b410f520" providerId="LiveId" clId="{950E65F7-4932-4904-84D0-8481906EEB94}" dt="2021-01-02T17:50:48.447" v="2730" actId="20577"/>
          <ac:spMkLst>
            <pc:docMk/>
            <pc:sldMk cId="392100141" sldId="289"/>
            <ac:spMk id="4" creationId="{678F09B8-01DF-4DC3-88F0-81F3B00E3AA0}"/>
          </ac:spMkLst>
        </pc:spChg>
        <pc:spChg chg="mod">
          <ac:chgData name="בר בנעזרי" userId="6044bec6b410f520" providerId="LiveId" clId="{950E65F7-4932-4904-84D0-8481906EEB94}" dt="2021-01-02T17:55:01.495" v="3162" actId="20577"/>
          <ac:spMkLst>
            <pc:docMk/>
            <pc:sldMk cId="392100141" sldId="289"/>
            <ac:spMk id="5" creationId="{7835EE8A-F10C-4D86-9801-26723E70ACC7}"/>
          </ac:spMkLst>
        </pc:spChg>
        <pc:picChg chg="del">
          <ac:chgData name="בר בנעזרי" userId="6044bec6b410f520" providerId="LiveId" clId="{950E65F7-4932-4904-84D0-8481906EEB94}" dt="2021-01-02T17:50:50.720" v="2731" actId="478"/>
          <ac:picMkLst>
            <pc:docMk/>
            <pc:sldMk cId="392100141" sldId="289"/>
            <ac:picMk id="3" creationId="{3A749AD2-523C-42E3-B1DA-9AB457B4E8B7}"/>
          </ac:picMkLst>
        </pc:picChg>
      </pc:sldChg>
      <pc:sldChg chg="addSp modSp add mod">
        <pc:chgData name="בר בנעזרי" userId="6044bec6b410f520" providerId="LiveId" clId="{950E65F7-4932-4904-84D0-8481906EEB94}" dt="2021-01-02T18:00:01.561" v="3568" actId="20577"/>
        <pc:sldMkLst>
          <pc:docMk/>
          <pc:sldMk cId="704974601" sldId="290"/>
        </pc:sldMkLst>
        <pc:spChg chg="mod">
          <ac:chgData name="בר בנעזרי" userId="6044bec6b410f520" providerId="LiveId" clId="{950E65F7-4932-4904-84D0-8481906EEB94}" dt="2021-01-02T17:55:47.043" v="3193" actId="1035"/>
          <ac:spMkLst>
            <pc:docMk/>
            <pc:sldMk cId="704974601" sldId="290"/>
            <ac:spMk id="4" creationId="{678F09B8-01DF-4DC3-88F0-81F3B00E3AA0}"/>
          </ac:spMkLst>
        </pc:spChg>
        <pc:spChg chg="mod">
          <ac:chgData name="בר בנעזרי" userId="6044bec6b410f520" providerId="LiveId" clId="{950E65F7-4932-4904-84D0-8481906EEB94}" dt="2021-01-02T18:00:01.561" v="3568" actId="20577"/>
          <ac:spMkLst>
            <pc:docMk/>
            <pc:sldMk cId="704974601" sldId="290"/>
            <ac:spMk id="5" creationId="{7835EE8A-F10C-4D86-9801-26723E70ACC7}"/>
          </ac:spMkLst>
        </pc:spChg>
        <pc:spChg chg="add mod">
          <ac:chgData name="בר בנעזרי" userId="6044bec6b410f520" providerId="LiveId" clId="{950E65F7-4932-4904-84D0-8481906EEB94}" dt="2021-01-02T17:57:45.824" v="3364" actId="1076"/>
          <ac:spMkLst>
            <pc:docMk/>
            <pc:sldMk cId="704974601" sldId="290"/>
            <ac:spMk id="9" creationId="{06B2C288-E90A-49FE-A318-516E9AE55139}"/>
          </ac:spMkLst>
        </pc:spChg>
        <pc:spChg chg="add mod">
          <ac:chgData name="בר בנעזרי" userId="6044bec6b410f520" providerId="LiveId" clId="{950E65F7-4932-4904-84D0-8481906EEB94}" dt="2021-01-02T17:57:49.889" v="3366" actId="1076"/>
          <ac:spMkLst>
            <pc:docMk/>
            <pc:sldMk cId="704974601" sldId="290"/>
            <ac:spMk id="10" creationId="{F7236859-6867-46F4-9776-A2C61E0256C6}"/>
          </ac:spMkLst>
        </pc:spChg>
        <pc:picChg chg="add mod">
          <ac:chgData name="בר בנעזרי" userId="6044bec6b410f520" providerId="LiveId" clId="{950E65F7-4932-4904-84D0-8481906EEB94}" dt="2021-01-02T17:57:22.641" v="3356" actId="1076"/>
          <ac:picMkLst>
            <pc:docMk/>
            <pc:sldMk cId="704974601" sldId="290"/>
            <ac:picMk id="6" creationId="{B9C22E26-3BD5-4DFE-8482-4BF389F65B28}"/>
          </ac:picMkLst>
        </pc:picChg>
        <pc:picChg chg="add mod">
          <ac:chgData name="בר בנעזרי" userId="6044bec6b410f520" providerId="LiveId" clId="{950E65F7-4932-4904-84D0-8481906EEB94}" dt="2021-01-02T17:57:31.980" v="3360" actId="1076"/>
          <ac:picMkLst>
            <pc:docMk/>
            <pc:sldMk cId="704974601" sldId="290"/>
            <ac:picMk id="8" creationId="{8F1032ED-B320-4429-B016-20F6D1F0A5BF}"/>
          </ac:picMkLst>
        </pc:picChg>
      </pc:sldChg>
      <pc:sldMasterChg chg="setBg modSldLayout">
        <pc:chgData name="בר בנעזרי" userId="6044bec6b410f520" providerId="LiveId" clId="{950E65F7-4932-4904-84D0-8481906EEB94}" dt="2021-01-02T16:46:30.572" v="171"/>
        <pc:sldMasterMkLst>
          <pc:docMk/>
          <pc:sldMasterMk cId="3694402733" sldId="2147483648"/>
        </pc:sldMasterMkLst>
        <pc:sldLayoutChg chg="setBg">
          <pc:chgData name="בר בנעזרי" userId="6044bec6b410f520" providerId="LiveId" clId="{950E65F7-4932-4904-84D0-8481906EEB94}" dt="2021-01-02T16:46:30.572" v="171"/>
          <pc:sldLayoutMkLst>
            <pc:docMk/>
            <pc:sldMasterMk cId="3694402733" sldId="2147483648"/>
            <pc:sldLayoutMk cId="3195805947" sldId="2147483649"/>
          </pc:sldLayoutMkLst>
        </pc:sldLayoutChg>
        <pc:sldLayoutChg chg="setBg">
          <pc:chgData name="בר בנעזרי" userId="6044bec6b410f520" providerId="LiveId" clId="{950E65F7-4932-4904-84D0-8481906EEB94}" dt="2021-01-02T16:46:30.572" v="171"/>
          <pc:sldLayoutMkLst>
            <pc:docMk/>
            <pc:sldMasterMk cId="3694402733" sldId="2147483648"/>
            <pc:sldLayoutMk cId="450471793" sldId="2147483650"/>
          </pc:sldLayoutMkLst>
        </pc:sldLayoutChg>
        <pc:sldLayoutChg chg="setBg">
          <pc:chgData name="בר בנעזרי" userId="6044bec6b410f520" providerId="LiveId" clId="{950E65F7-4932-4904-84D0-8481906EEB94}" dt="2021-01-02T16:46:30.572" v="171"/>
          <pc:sldLayoutMkLst>
            <pc:docMk/>
            <pc:sldMasterMk cId="3694402733" sldId="2147483648"/>
            <pc:sldLayoutMk cId="2830025292" sldId="2147483651"/>
          </pc:sldLayoutMkLst>
        </pc:sldLayoutChg>
        <pc:sldLayoutChg chg="setBg">
          <pc:chgData name="בר בנעזרי" userId="6044bec6b410f520" providerId="LiveId" clId="{950E65F7-4932-4904-84D0-8481906EEB94}" dt="2021-01-02T16:46:30.572" v="171"/>
          <pc:sldLayoutMkLst>
            <pc:docMk/>
            <pc:sldMasterMk cId="3694402733" sldId="2147483648"/>
            <pc:sldLayoutMk cId="643594999" sldId="2147483652"/>
          </pc:sldLayoutMkLst>
        </pc:sldLayoutChg>
        <pc:sldLayoutChg chg="setBg">
          <pc:chgData name="בר בנעזרי" userId="6044bec6b410f520" providerId="LiveId" clId="{950E65F7-4932-4904-84D0-8481906EEB94}" dt="2021-01-02T16:46:30.572" v="171"/>
          <pc:sldLayoutMkLst>
            <pc:docMk/>
            <pc:sldMasterMk cId="3694402733" sldId="2147483648"/>
            <pc:sldLayoutMk cId="58026259" sldId="2147483653"/>
          </pc:sldLayoutMkLst>
        </pc:sldLayoutChg>
        <pc:sldLayoutChg chg="setBg">
          <pc:chgData name="בר בנעזרי" userId="6044bec6b410f520" providerId="LiveId" clId="{950E65F7-4932-4904-84D0-8481906EEB94}" dt="2021-01-02T16:46:30.572" v="171"/>
          <pc:sldLayoutMkLst>
            <pc:docMk/>
            <pc:sldMasterMk cId="3694402733" sldId="2147483648"/>
            <pc:sldLayoutMk cId="1159712246" sldId="2147483654"/>
          </pc:sldLayoutMkLst>
        </pc:sldLayoutChg>
        <pc:sldLayoutChg chg="setBg">
          <pc:chgData name="בר בנעזרי" userId="6044bec6b410f520" providerId="LiveId" clId="{950E65F7-4932-4904-84D0-8481906EEB94}" dt="2021-01-02T16:46:30.572" v="171"/>
          <pc:sldLayoutMkLst>
            <pc:docMk/>
            <pc:sldMasterMk cId="3694402733" sldId="2147483648"/>
            <pc:sldLayoutMk cId="3623168242" sldId="2147483655"/>
          </pc:sldLayoutMkLst>
        </pc:sldLayoutChg>
        <pc:sldLayoutChg chg="setBg">
          <pc:chgData name="בר בנעזרי" userId="6044bec6b410f520" providerId="LiveId" clId="{950E65F7-4932-4904-84D0-8481906EEB94}" dt="2021-01-02T16:46:30.572" v="171"/>
          <pc:sldLayoutMkLst>
            <pc:docMk/>
            <pc:sldMasterMk cId="3694402733" sldId="2147483648"/>
            <pc:sldLayoutMk cId="2959298389" sldId="2147483656"/>
          </pc:sldLayoutMkLst>
        </pc:sldLayoutChg>
        <pc:sldLayoutChg chg="setBg">
          <pc:chgData name="בר בנעזרי" userId="6044bec6b410f520" providerId="LiveId" clId="{950E65F7-4932-4904-84D0-8481906EEB94}" dt="2021-01-02T16:46:30.572" v="171"/>
          <pc:sldLayoutMkLst>
            <pc:docMk/>
            <pc:sldMasterMk cId="3694402733" sldId="2147483648"/>
            <pc:sldLayoutMk cId="2584559338" sldId="2147483657"/>
          </pc:sldLayoutMkLst>
        </pc:sldLayoutChg>
        <pc:sldLayoutChg chg="setBg">
          <pc:chgData name="בר בנעזרי" userId="6044bec6b410f520" providerId="LiveId" clId="{950E65F7-4932-4904-84D0-8481906EEB94}" dt="2021-01-02T16:46:30.572" v="171"/>
          <pc:sldLayoutMkLst>
            <pc:docMk/>
            <pc:sldMasterMk cId="3694402733" sldId="2147483648"/>
            <pc:sldLayoutMk cId="2816204741" sldId="2147483658"/>
          </pc:sldLayoutMkLst>
        </pc:sldLayoutChg>
        <pc:sldLayoutChg chg="setBg">
          <pc:chgData name="בר בנעזרי" userId="6044bec6b410f520" providerId="LiveId" clId="{950E65F7-4932-4904-84D0-8481906EEB94}" dt="2021-01-02T16:46:30.572" v="171"/>
          <pc:sldLayoutMkLst>
            <pc:docMk/>
            <pc:sldMasterMk cId="3694402733" sldId="2147483648"/>
            <pc:sldLayoutMk cId="2172571341" sldId="2147483659"/>
          </pc:sldLayoutMkLst>
        </pc:sldLayoutChg>
      </pc:sldMasterChg>
    </pc:docChg>
  </pc:docChgLst>
  <pc:docChgLst>
    <pc:chgData name="בר בנעזרי" userId="6044bec6b410f520" providerId="LiveId" clId="{3A9080F2-3055-43FF-A8FF-42D97C8F18E1}"/>
    <pc:docChg chg="undo custSel addSld delSld modSld sldOrd">
      <pc:chgData name="בר בנעזרי" userId="6044bec6b410f520" providerId="LiveId" clId="{3A9080F2-3055-43FF-A8FF-42D97C8F18E1}" dt="2021-01-08T11:46:11.466" v="5952" actId="1076"/>
      <pc:docMkLst>
        <pc:docMk/>
      </pc:docMkLst>
      <pc:sldChg chg="addSp delSp modSp mod">
        <pc:chgData name="בר בנעזרי" userId="6044bec6b410f520" providerId="LiveId" clId="{3A9080F2-3055-43FF-A8FF-42D97C8F18E1}" dt="2021-01-07T19:21:37.314" v="204" actId="478"/>
        <pc:sldMkLst>
          <pc:docMk/>
          <pc:sldMk cId="939445589" sldId="256"/>
        </pc:sldMkLst>
        <pc:picChg chg="add del mod">
          <ac:chgData name="בר בנעזרי" userId="6044bec6b410f520" providerId="LiveId" clId="{3A9080F2-3055-43FF-A8FF-42D97C8F18E1}" dt="2021-01-07T19:21:37.314" v="204" actId="478"/>
          <ac:picMkLst>
            <pc:docMk/>
            <pc:sldMk cId="939445589" sldId="256"/>
            <ac:picMk id="5" creationId="{9C02876E-D7D5-4959-A17C-36C8EC21247A}"/>
          </ac:picMkLst>
        </pc:picChg>
      </pc:sldChg>
      <pc:sldChg chg="del">
        <pc:chgData name="בר בנעזרי" userId="6044bec6b410f520" providerId="LiveId" clId="{3A9080F2-3055-43FF-A8FF-42D97C8F18E1}" dt="2021-01-07T19:11:45.527" v="95" actId="2696"/>
        <pc:sldMkLst>
          <pc:docMk/>
          <pc:sldMk cId="1175591074" sldId="257"/>
        </pc:sldMkLst>
      </pc:sldChg>
      <pc:sldChg chg="setBg">
        <pc:chgData name="בר בנעזרי" userId="6044bec6b410f520" providerId="LiveId" clId="{3A9080F2-3055-43FF-A8FF-42D97C8F18E1}" dt="2021-01-07T11:12:46.718" v="0"/>
        <pc:sldMkLst>
          <pc:docMk/>
          <pc:sldMk cId="119501980" sldId="258"/>
        </pc:sldMkLst>
      </pc:sldChg>
      <pc:sldChg chg="modSp mod">
        <pc:chgData name="בר בנעזרי" userId="6044bec6b410f520" providerId="LiveId" clId="{3A9080F2-3055-43FF-A8FF-42D97C8F18E1}" dt="2021-01-07T19:09:06.199" v="55" actId="20577"/>
        <pc:sldMkLst>
          <pc:docMk/>
          <pc:sldMk cId="1532127386" sldId="259"/>
        </pc:sldMkLst>
        <pc:spChg chg="mod">
          <ac:chgData name="בר בנעזרי" userId="6044bec6b410f520" providerId="LiveId" clId="{3A9080F2-3055-43FF-A8FF-42D97C8F18E1}" dt="2021-01-07T18:52:41.382" v="32" actId="1076"/>
          <ac:spMkLst>
            <pc:docMk/>
            <pc:sldMk cId="1532127386" sldId="259"/>
            <ac:spMk id="2" creationId="{8FF7FE72-19DC-4995-980C-7B03B67CBD58}"/>
          </ac:spMkLst>
        </pc:spChg>
        <pc:spChg chg="mod">
          <ac:chgData name="בר בנעזרי" userId="6044bec6b410f520" providerId="LiveId" clId="{3A9080F2-3055-43FF-A8FF-42D97C8F18E1}" dt="2021-01-07T19:09:06.199" v="55" actId="20577"/>
          <ac:spMkLst>
            <pc:docMk/>
            <pc:sldMk cId="1532127386" sldId="259"/>
            <ac:spMk id="3" creationId="{C7CCEE85-D8A5-494A-B092-EA1D426FBDEC}"/>
          </ac:spMkLst>
        </pc:spChg>
      </pc:sldChg>
      <pc:sldChg chg="addSp delSp modSp del mod">
        <pc:chgData name="בר בנעזרי" userId="6044bec6b410f520" providerId="LiveId" clId="{3A9080F2-3055-43FF-A8FF-42D97C8F18E1}" dt="2021-01-07T19:30:35.608" v="444" actId="47"/>
        <pc:sldMkLst>
          <pc:docMk/>
          <pc:sldMk cId="1932272002" sldId="261"/>
        </pc:sldMkLst>
        <pc:graphicFrameChg chg="del">
          <ac:chgData name="בר בנעזרי" userId="6044bec6b410f520" providerId="LiveId" clId="{3A9080F2-3055-43FF-A8FF-42D97C8F18E1}" dt="2021-01-07T19:10:31.004" v="71" actId="478"/>
          <ac:graphicFrameMkLst>
            <pc:docMk/>
            <pc:sldMk cId="1932272002" sldId="261"/>
            <ac:graphicFrameMk id="7" creationId="{0A98C5D7-3DDC-4A41-9A92-1376E7807586}"/>
          </ac:graphicFrameMkLst>
        </pc:graphicFrameChg>
        <pc:graphicFrameChg chg="add mod">
          <ac:chgData name="בר בנעזרי" userId="6044bec6b410f520" providerId="LiveId" clId="{3A9080F2-3055-43FF-A8FF-42D97C8F18E1}" dt="2021-01-07T19:11:59.804" v="97"/>
          <ac:graphicFrameMkLst>
            <pc:docMk/>
            <pc:sldMk cId="1932272002" sldId="261"/>
            <ac:graphicFrameMk id="11" creationId="{DCBEA439-00BF-403D-B6E4-0259F6029117}"/>
          </ac:graphicFrameMkLst>
        </pc:graphicFrameChg>
      </pc:sldChg>
      <pc:sldChg chg="addSp delSp modSp mod">
        <pc:chgData name="בר בנעזרי" userId="6044bec6b410f520" providerId="LiveId" clId="{3A9080F2-3055-43FF-A8FF-42D97C8F18E1}" dt="2021-01-07T19:36:44.844" v="467" actId="1076"/>
        <pc:sldMkLst>
          <pc:docMk/>
          <pc:sldMk cId="3135941119" sldId="262"/>
        </pc:sldMkLst>
        <pc:spChg chg="del">
          <ac:chgData name="בר בנעזרי" userId="6044bec6b410f520" providerId="LiveId" clId="{3A9080F2-3055-43FF-A8FF-42D97C8F18E1}" dt="2021-01-07T19:33:55.385" v="460" actId="478"/>
          <ac:spMkLst>
            <pc:docMk/>
            <pc:sldMk cId="3135941119" sldId="262"/>
            <ac:spMk id="3" creationId="{0419CEAF-B319-4356-9618-9C079AC9CF97}"/>
          </ac:spMkLst>
        </pc:spChg>
        <pc:spChg chg="mod">
          <ac:chgData name="בר בנעזרי" userId="6044bec6b410f520" providerId="LiveId" clId="{3A9080F2-3055-43FF-A8FF-42D97C8F18E1}" dt="2021-01-07T19:34:27.474" v="465" actId="1076"/>
          <ac:spMkLst>
            <pc:docMk/>
            <pc:sldMk cId="3135941119" sldId="262"/>
            <ac:spMk id="4" creationId="{1E598510-C6CA-4443-831A-34EE08182D48}"/>
          </ac:spMkLst>
        </pc:spChg>
        <pc:spChg chg="add mod">
          <ac:chgData name="בר בנעזרי" userId="6044bec6b410f520" providerId="LiveId" clId="{3A9080F2-3055-43FF-A8FF-42D97C8F18E1}" dt="2021-01-07T19:34:03.371" v="464" actId="20577"/>
          <ac:spMkLst>
            <pc:docMk/>
            <pc:sldMk cId="3135941119" sldId="262"/>
            <ac:spMk id="9" creationId="{199DEB29-33D7-45C9-8217-4228C5E3F1DF}"/>
          </ac:spMkLst>
        </pc:spChg>
        <pc:graphicFrameChg chg="add del mod">
          <ac:chgData name="בר בנעזרי" userId="6044bec6b410f520" providerId="LiveId" clId="{3A9080F2-3055-43FF-A8FF-42D97C8F18E1}" dt="2021-01-07T19:13:41.637" v="133"/>
          <ac:graphicFrameMkLst>
            <pc:docMk/>
            <pc:sldMk cId="3135941119" sldId="262"/>
            <ac:graphicFrameMk id="5" creationId="{BF83DB73-C6B0-4AAA-90FC-416BE84BDABD}"/>
          </ac:graphicFrameMkLst>
        </pc:graphicFrameChg>
        <pc:graphicFrameChg chg="add mod">
          <ac:chgData name="בר בנעזרי" userId="6044bec6b410f520" providerId="LiveId" clId="{3A9080F2-3055-43FF-A8FF-42D97C8F18E1}" dt="2021-01-07T19:14:04.108" v="137" actId="1036"/>
          <ac:graphicFrameMkLst>
            <pc:docMk/>
            <pc:sldMk cId="3135941119" sldId="262"/>
            <ac:graphicFrameMk id="6" creationId="{08B67B1E-FCDD-48E6-8447-56444340B150}"/>
          </ac:graphicFrameMkLst>
        </pc:graphicFrameChg>
        <pc:graphicFrameChg chg="del">
          <ac:chgData name="בר בנעזרי" userId="6044bec6b410f520" providerId="LiveId" clId="{3A9080F2-3055-43FF-A8FF-42D97C8F18E1}" dt="2021-01-07T19:10:35.880" v="72" actId="478"/>
          <ac:graphicFrameMkLst>
            <pc:docMk/>
            <pc:sldMk cId="3135941119" sldId="262"/>
            <ac:graphicFrameMk id="7" creationId="{0A98C5D7-3DDC-4A41-9A92-1376E7807586}"/>
          </ac:graphicFrameMkLst>
        </pc:graphicFrameChg>
        <pc:picChg chg="add mod">
          <ac:chgData name="בר בנעזרי" userId="6044bec6b410f520" providerId="LiveId" clId="{3A9080F2-3055-43FF-A8FF-42D97C8F18E1}" dt="2021-01-07T19:36:44.844" v="467" actId="1076"/>
          <ac:picMkLst>
            <pc:docMk/>
            <pc:sldMk cId="3135941119" sldId="262"/>
            <ac:picMk id="8" creationId="{4568B701-78A8-4C60-8349-62B6F2EB54E0}"/>
          </ac:picMkLst>
        </pc:picChg>
      </pc:sldChg>
      <pc:sldChg chg="addSp delSp modSp del mod">
        <pc:chgData name="בר בנעזרי" userId="6044bec6b410f520" providerId="LiveId" clId="{3A9080F2-3055-43FF-A8FF-42D97C8F18E1}" dt="2021-01-07T19:52:31.286" v="646" actId="47"/>
        <pc:sldMkLst>
          <pc:docMk/>
          <pc:sldMk cId="1871227807" sldId="264"/>
        </pc:sldMkLst>
        <pc:graphicFrameChg chg="add del mod">
          <ac:chgData name="בר בנעזרי" userId="6044bec6b410f520" providerId="LiveId" clId="{3A9080F2-3055-43FF-A8FF-42D97C8F18E1}" dt="2021-01-07T19:13:39.972" v="129"/>
          <ac:graphicFrameMkLst>
            <pc:docMk/>
            <pc:sldMk cId="1871227807" sldId="264"/>
            <ac:graphicFrameMk id="5" creationId="{8AB00655-156B-4C9A-9B26-546186C33062}"/>
          </ac:graphicFrameMkLst>
        </pc:graphicFrameChg>
        <pc:graphicFrameChg chg="add mod">
          <ac:chgData name="בר בנעזרי" userId="6044bec6b410f520" providerId="LiveId" clId="{3A9080F2-3055-43FF-A8FF-42D97C8F18E1}" dt="2021-01-07T19:14:16.485" v="141"/>
          <ac:graphicFrameMkLst>
            <pc:docMk/>
            <pc:sldMk cId="1871227807" sldId="264"/>
            <ac:graphicFrameMk id="6" creationId="{D37A8181-9F18-4F1E-988A-0DA335861E10}"/>
          </ac:graphicFrameMkLst>
        </pc:graphicFrameChg>
        <pc:graphicFrameChg chg="del">
          <ac:chgData name="בר בנעזרי" userId="6044bec6b410f520" providerId="LiveId" clId="{3A9080F2-3055-43FF-A8FF-42D97C8F18E1}" dt="2021-01-07T19:10:50.053" v="76" actId="478"/>
          <ac:graphicFrameMkLst>
            <pc:docMk/>
            <pc:sldMk cId="1871227807" sldId="264"/>
            <ac:graphicFrameMk id="7" creationId="{0A98C5D7-3DDC-4A41-9A92-1376E7807586}"/>
          </ac:graphicFrameMkLst>
        </pc:graphicFrameChg>
        <pc:picChg chg="add del mod">
          <ac:chgData name="בר בנעזרי" userId="6044bec6b410f520" providerId="LiveId" clId="{3A9080F2-3055-43FF-A8FF-42D97C8F18E1}" dt="2021-01-07T11:19:25.727" v="3" actId="478"/>
          <ac:picMkLst>
            <pc:docMk/>
            <pc:sldMk cId="1871227807" sldId="264"/>
            <ac:picMk id="3" creationId="{21291F35-3904-4022-B430-010274ED2AA9}"/>
          </ac:picMkLst>
        </pc:picChg>
        <pc:picChg chg="add del mod">
          <ac:chgData name="בר בנעזרי" userId="6044bec6b410f520" providerId="LiveId" clId="{3A9080F2-3055-43FF-A8FF-42D97C8F18E1}" dt="2021-01-07T11:21:42.464" v="20" actId="478"/>
          <ac:picMkLst>
            <pc:docMk/>
            <pc:sldMk cId="1871227807" sldId="264"/>
            <ac:picMk id="5" creationId="{BD6B13F3-6D71-436B-AF6A-056A8D68ADA1}"/>
          </ac:picMkLst>
        </pc:picChg>
        <pc:picChg chg="add del mod">
          <ac:chgData name="בר בנעזרי" userId="6044bec6b410f520" providerId="LiveId" clId="{3A9080F2-3055-43FF-A8FF-42D97C8F18E1}" dt="2021-01-07T11:22:00.744" v="24" actId="478"/>
          <ac:picMkLst>
            <pc:docMk/>
            <pc:sldMk cId="1871227807" sldId="264"/>
            <ac:picMk id="8" creationId="{67B6238B-0AC7-49AD-B2B8-5A44E0CB2997}"/>
          </ac:picMkLst>
        </pc:picChg>
        <pc:picChg chg="add del mod">
          <ac:chgData name="בר בנעזרי" userId="6044bec6b410f520" providerId="LiveId" clId="{3A9080F2-3055-43FF-A8FF-42D97C8F18E1}" dt="2021-01-07T11:21:39.990" v="19" actId="478"/>
          <ac:picMkLst>
            <pc:docMk/>
            <pc:sldMk cId="1871227807" sldId="264"/>
            <ac:picMk id="10" creationId="{6DEA5965-811B-4108-B4E6-C7CBC1D3EF45}"/>
          </ac:picMkLst>
        </pc:picChg>
        <pc:picChg chg="add del mod">
          <ac:chgData name="בר בנעזרי" userId="6044bec6b410f520" providerId="LiveId" clId="{3A9080F2-3055-43FF-A8FF-42D97C8F18E1}" dt="2021-01-07T11:21:37.812" v="18" actId="478"/>
          <ac:picMkLst>
            <pc:docMk/>
            <pc:sldMk cId="1871227807" sldId="264"/>
            <ac:picMk id="12" creationId="{610CE950-A03C-4EBA-B39F-3419FF362568}"/>
          </ac:picMkLst>
        </pc:picChg>
        <pc:picChg chg="add del mod">
          <ac:chgData name="בר בנעזרי" userId="6044bec6b410f520" providerId="LiveId" clId="{3A9080F2-3055-43FF-A8FF-42D97C8F18E1}" dt="2021-01-07T19:17:34.001" v="190" actId="478"/>
          <ac:picMkLst>
            <pc:docMk/>
            <pc:sldMk cId="1871227807" sldId="264"/>
            <ac:picMk id="14" creationId="{6A5A48B9-9E58-478F-874A-475A24236E0E}"/>
          </ac:picMkLst>
        </pc:picChg>
        <pc:picChg chg="add del mod">
          <ac:chgData name="בר בנעזרי" userId="6044bec6b410f520" providerId="LiveId" clId="{3A9080F2-3055-43FF-A8FF-42D97C8F18E1}" dt="2021-01-07T19:17:32.697" v="189" actId="478"/>
          <ac:picMkLst>
            <pc:docMk/>
            <pc:sldMk cId="1871227807" sldId="264"/>
            <ac:picMk id="16" creationId="{BDCB8269-D3DC-4168-AF4D-D8A1A8FB5415}"/>
          </ac:picMkLst>
        </pc:picChg>
      </pc:sldChg>
      <pc:sldChg chg="addSp delSp modSp del mod">
        <pc:chgData name="בר בנעזרי" userId="6044bec6b410f520" providerId="LiveId" clId="{3A9080F2-3055-43FF-A8FF-42D97C8F18E1}" dt="2021-01-07T19:52:32.083" v="647" actId="47"/>
        <pc:sldMkLst>
          <pc:docMk/>
          <pc:sldMk cId="544360850" sldId="265"/>
        </pc:sldMkLst>
        <pc:graphicFrameChg chg="add del mod">
          <ac:chgData name="בר בנעזרי" userId="6044bec6b410f520" providerId="LiveId" clId="{3A9080F2-3055-43FF-A8FF-42D97C8F18E1}" dt="2021-01-07T19:13:38.187" v="128"/>
          <ac:graphicFrameMkLst>
            <pc:docMk/>
            <pc:sldMk cId="544360850" sldId="265"/>
            <ac:graphicFrameMk id="3" creationId="{9FCF9D43-6506-478D-97CD-BB0A6C660167}"/>
          </ac:graphicFrameMkLst>
        </pc:graphicFrameChg>
        <pc:graphicFrameChg chg="add mod">
          <ac:chgData name="בר בנעזרי" userId="6044bec6b410f520" providerId="LiveId" clId="{3A9080F2-3055-43FF-A8FF-42D97C8F18E1}" dt="2021-01-07T19:14:42.808" v="142"/>
          <ac:graphicFrameMkLst>
            <pc:docMk/>
            <pc:sldMk cId="544360850" sldId="265"/>
            <ac:graphicFrameMk id="4" creationId="{A3DEB680-7B4F-4F6D-ADBC-83E98CE29BD0}"/>
          </ac:graphicFrameMkLst>
        </pc:graphicFrameChg>
        <pc:graphicFrameChg chg="del">
          <ac:chgData name="בר בנעזרי" userId="6044bec6b410f520" providerId="LiveId" clId="{3A9080F2-3055-43FF-A8FF-42D97C8F18E1}" dt="2021-01-07T19:10:53.172" v="77" actId="478"/>
          <ac:graphicFrameMkLst>
            <pc:docMk/>
            <pc:sldMk cId="544360850" sldId="265"/>
            <ac:graphicFrameMk id="7" creationId="{0A98C5D7-3DDC-4A41-9A92-1376E7807586}"/>
          </ac:graphicFrameMkLst>
        </pc:graphicFrameChg>
      </pc:sldChg>
      <pc:sldChg chg="addSp delSp modSp mod">
        <pc:chgData name="בר בנעזרי" userId="6044bec6b410f520" providerId="LiveId" clId="{3A9080F2-3055-43FF-A8FF-42D97C8F18E1}" dt="2021-01-08T11:46:11.466" v="5952" actId="1076"/>
        <pc:sldMkLst>
          <pc:docMk/>
          <pc:sldMk cId="3885757797" sldId="266"/>
        </pc:sldMkLst>
        <pc:spChg chg="del mod">
          <ac:chgData name="בר בנעזרי" userId="6044bec6b410f520" providerId="LiveId" clId="{3A9080F2-3055-43FF-A8FF-42D97C8F18E1}" dt="2021-01-07T19:55:23.845" v="693" actId="478"/>
          <ac:spMkLst>
            <pc:docMk/>
            <pc:sldMk cId="3885757797" sldId="266"/>
            <ac:spMk id="2" creationId="{C791348F-C11C-41F7-AE92-61584FDC8CC8}"/>
          </ac:spMkLst>
        </pc:spChg>
        <pc:spChg chg="del mod">
          <ac:chgData name="בר בנעזרי" userId="6044bec6b410f520" providerId="LiveId" clId="{3A9080F2-3055-43FF-A8FF-42D97C8F18E1}" dt="2021-01-07T19:55:26.804" v="694" actId="478"/>
          <ac:spMkLst>
            <pc:docMk/>
            <pc:sldMk cId="3885757797" sldId="266"/>
            <ac:spMk id="6" creationId="{E7FAD8C9-7B4B-4E26-B171-A35FE4F180A6}"/>
          </ac:spMkLst>
        </pc:spChg>
        <pc:spChg chg="add del mod">
          <ac:chgData name="בר בנעזרי" userId="6044bec6b410f520" providerId="LiveId" clId="{3A9080F2-3055-43FF-A8FF-42D97C8F18E1}" dt="2021-01-07T19:53:37.935" v="656"/>
          <ac:spMkLst>
            <pc:docMk/>
            <pc:sldMk cId="3885757797" sldId="266"/>
            <ac:spMk id="13" creationId="{13AFB055-684B-472B-BD0A-FF05CFF3DE78}"/>
          </ac:spMkLst>
        </pc:spChg>
        <pc:spChg chg="add mod">
          <ac:chgData name="בר בנעזרי" userId="6044bec6b410f520" providerId="LiveId" clId="{3A9080F2-3055-43FF-A8FF-42D97C8F18E1}" dt="2021-01-07T19:53:57.680" v="688" actId="20577"/>
          <ac:spMkLst>
            <pc:docMk/>
            <pc:sldMk cId="3885757797" sldId="266"/>
            <ac:spMk id="14" creationId="{B599D924-9E28-443F-9448-E9162C706728}"/>
          </ac:spMkLst>
        </pc:spChg>
        <pc:graphicFrameChg chg="del">
          <ac:chgData name="בר בנעזרי" userId="6044bec6b410f520" providerId="LiveId" clId="{3A9080F2-3055-43FF-A8FF-42D97C8F18E1}" dt="2021-01-07T19:10:57.011" v="78" actId="478"/>
          <ac:graphicFrameMkLst>
            <pc:docMk/>
            <pc:sldMk cId="3885757797" sldId="266"/>
            <ac:graphicFrameMk id="7" creationId="{0A98C5D7-3DDC-4A41-9A92-1376E7807586}"/>
          </ac:graphicFrameMkLst>
        </pc:graphicFrameChg>
        <pc:graphicFrameChg chg="add del mod">
          <ac:chgData name="בר בנעזרי" userId="6044bec6b410f520" providerId="LiveId" clId="{3A9080F2-3055-43FF-A8FF-42D97C8F18E1}" dt="2021-01-07T19:13:37.440" v="127"/>
          <ac:graphicFrameMkLst>
            <pc:docMk/>
            <pc:sldMk cId="3885757797" sldId="266"/>
            <ac:graphicFrameMk id="8" creationId="{31676E2F-44E2-47A3-AB0F-EE1F4CF8AF9B}"/>
          </ac:graphicFrameMkLst>
        </pc:graphicFrameChg>
        <pc:graphicFrameChg chg="add mod">
          <ac:chgData name="בר בנעזרי" userId="6044bec6b410f520" providerId="LiveId" clId="{3A9080F2-3055-43FF-A8FF-42D97C8F18E1}" dt="2021-01-07T19:15:47.817" v="153" actId="207"/>
          <ac:graphicFrameMkLst>
            <pc:docMk/>
            <pc:sldMk cId="3885757797" sldId="266"/>
            <ac:graphicFrameMk id="12" creationId="{54756D35-F77A-4C63-9210-4C2DC30A3A3D}"/>
          </ac:graphicFrameMkLst>
        </pc:graphicFrameChg>
        <pc:picChg chg="add del mod">
          <ac:chgData name="בר בנעזרי" userId="6044bec6b410f520" providerId="LiveId" clId="{3A9080F2-3055-43FF-A8FF-42D97C8F18E1}" dt="2021-01-08T11:45:48.520" v="5945" actId="478"/>
          <ac:picMkLst>
            <pc:docMk/>
            <pc:sldMk cId="3885757797" sldId="266"/>
            <ac:picMk id="7" creationId="{A2F94503-9359-4FC5-A926-F3211BD7D7C7}"/>
          </ac:picMkLst>
        </pc:picChg>
        <pc:picChg chg="mod">
          <ac:chgData name="בר בנעזרי" userId="6044bec6b410f520" providerId="LiveId" clId="{3A9080F2-3055-43FF-A8FF-42D97C8F18E1}" dt="2021-01-08T11:46:11.466" v="5952" actId="1076"/>
          <ac:picMkLst>
            <pc:docMk/>
            <pc:sldMk cId="3885757797" sldId="266"/>
            <ac:picMk id="9" creationId="{9B3B4F9B-B8E1-4964-A1AF-F77843385EAF}"/>
          </ac:picMkLst>
        </pc:picChg>
        <pc:picChg chg="mod">
          <ac:chgData name="בר בנעזרי" userId="6044bec6b410f520" providerId="LiveId" clId="{3A9080F2-3055-43FF-A8FF-42D97C8F18E1}" dt="2021-01-08T11:46:09.919" v="5951" actId="14100"/>
          <ac:picMkLst>
            <pc:docMk/>
            <pc:sldMk cId="3885757797" sldId="266"/>
            <ac:picMk id="10" creationId="{2B61F142-8449-44C9-8469-B5E899376A46}"/>
          </ac:picMkLst>
        </pc:picChg>
        <pc:picChg chg="mod">
          <ac:chgData name="בר בנעזרי" userId="6044bec6b410f520" providerId="LiveId" clId="{3A9080F2-3055-43FF-A8FF-42D97C8F18E1}" dt="2021-01-08T11:46:06.152" v="5950" actId="14100"/>
          <ac:picMkLst>
            <pc:docMk/>
            <pc:sldMk cId="3885757797" sldId="266"/>
            <ac:picMk id="11" creationId="{6394E211-2656-4978-8A0C-D45A65974DC8}"/>
          </ac:picMkLst>
        </pc:picChg>
      </pc:sldChg>
      <pc:sldChg chg="addSp delSp modSp mod ord">
        <pc:chgData name="בר בנעזרי" userId="6044bec6b410f520" providerId="LiveId" clId="{3A9080F2-3055-43FF-A8FF-42D97C8F18E1}" dt="2021-01-08T10:38:34.709" v="4631"/>
        <pc:sldMkLst>
          <pc:docMk/>
          <pc:sldMk cId="3432003152" sldId="267"/>
        </pc:sldMkLst>
        <pc:spChg chg="add mod">
          <ac:chgData name="בר בנעזרי" userId="6044bec6b410f520" providerId="LiveId" clId="{3A9080F2-3055-43FF-A8FF-42D97C8F18E1}" dt="2021-01-07T20:48:18.179" v="2750" actId="20577"/>
          <ac:spMkLst>
            <pc:docMk/>
            <pc:sldMk cId="3432003152" sldId="267"/>
            <ac:spMk id="2" creationId="{C8F731D6-1A41-4048-84F6-7284854A5F32}"/>
          </ac:spMkLst>
        </pc:spChg>
        <pc:spChg chg="add mod">
          <ac:chgData name="בר בנעזרי" userId="6044bec6b410f520" providerId="LiveId" clId="{3A9080F2-3055-43FF-A8FF-42D97C8F18E1}" dt="2021-01-07T20:49:37.164" v="2825" actId="1035"/>
          <ac:spMkLst>
            <pc:docMk/>
            <pc:sldMk cId="3432003152" sldId="267"/>
            <ac:spMk id="3" creationId="{5F4EA011-BE17-47D5-8154-CFA2725C0DB4}"/>
          </ac:spMkLst>
        </pc:spChg>
        <pc:spChg chg="add mod">
          <ac:chgData name="בר בנעזרי" userId="6044bec6b410f520" providerId="LiveId" clId="{3A9080F2-3055-43FF-A8FF-42D97C8F18E1}" dt="2021-01-07T20:41:16.230" v="2404" actId="20577"/>
          <ac:spMkLst>
            <pc:docMk/>
            <pc:sldMk cId="3432003152" sldId="267"/>
            <ac:spMk id="11" creationId="{C5F265C4-1A7C-4DF6-829D-3C3586AF5C1D}"/>
          </ac:spMkLst>
        </pc:spChg>
        <pc:graphicFrameChg chg="add del mod">
          <ac:chgData name="בר בנעזרי" userId="6044bec6b410f520" providerId="LiveId" clId="{3A9080F2-3055-43FF-A8FF-42D97C8F18E1}" dt="2021-01-07T19:13:32.073" v="126"/>
          <ac:graphicFrameMkLst>
            <pc:docMk/>
            <pc:sldMk cId="3432003152" sldId="267"/>
            <ac:graphicFrameMk id="5" creationId="{84DF176A-C044-4308-8005-55188FEDC94A}"/>
          </ac:graphicFrameMkLst>
        </pc:graphicFrameChg>
        <pc:graphicFrameChg chg="add mod">
          <ac:chgData name="בר בנעזרי" userId="6044bec6b410f520" providerId="LiveId" clId="{3A9080F2-3055-43FF-A8FF-42D97C8F18E1}" dt="2021-01-07T19:15:54.710" v="156" actId="1036"/>
          <ac:graphicFrameMkLst>
            <pc:docMk/>
            <pc:sldMk cId="3432003152" sldId="267"/>
            <ac:graphicFrameMk id="6" creationId="{B4EFF80D-0F04-42D6-A221-C33D8FC8F33B}"/>
          </ac:graphicFrameMkLst>
        </pc:graphicFrameChg>
        <pc:graphicFrameChg chg="del">
          <ac:chgData name="בר בנעזרי" userId="6044bec6b410f520" providerId="LiveId" clId="{3A9080F2-3055-43FF-A8FF-42D97C8F18E1}" dt="2021-01-07T19:11:00.821" v="79" actId="478"/>
          <ac:graphicFrameMkLst>
            <pc:docMk/>
            <pc:sldMk cId="3432003152" sldId="267"/>
            <ac:graphicFrameMk id="7" creationId="{0A98C5D7-3DDC-4A41-9A92-1376E7807586}"/>
          </ac:graphicFrameMkLst>
        </pc:graphicFrameChg>
        <pc:picChg chg="add mod">
          <ac:chgData name="בר בנעזרי" userId="6044bec6b410f520" providerId="LiveId" clId="{3A9080F2-3055-43FF-A8FF-42D97C8F18E1}" dt="2021-01-07T20:43:27.122" v="2554" actId="14100"/>
          <ac:picMkLst>
            <pc:docMk/>
            <pc:sldMk cId="3432003152" sldId="267"/>
            <ac:picMk id="8" creationId="{EDE5D771-8A38-4A2B-A60D-346BAC898B46}"/>
          </ac:picMkLst>
        </pc:picChg>
        <pc:picChg chg="mod">
          <ac:chgData name="בר בנעזרי" userId="6044bec6b410f520" providerId="LiveId" clId="{3A9080F2-3055-43FF-A8FF-42D97C8F18E1}" dt="2021-01-07T20:40:33.806" v="2377" actId="1076"/>
          <ac:picMkLst>
            <pc:docMk/>
            <pc:sldMk cId="3432003152" sldId="267"/>
            <ac:picMk id="9" creationId="{1EE34D6E-17C1-4655-9080-A13E44855FB4}"/>
          </ac:picMkLst>
        </pc:picChg>
        <pc:picChg chg="mod">
          <ac:chgData name="בר בנעזרי" userId="6044bec6b410f520" providerId="LiveId" clId="{3A9080F2-3055-43FF-A8FF-42D97C8F18E1}" dt="2021-01-07T20:49:24.986" v="2809" actId="14100"/>
          <ac:picMkLst>
            <pc:docMk/>
            <pc:sldMk cId="3432003152" sldId="267"/>
            <ac:picMk id="10" creationId="{84AC6B8A-876D-4BEB-A266-049076BAFC89}"/>
          </ac:picMkLst>
        </pc:picChg>
        <pc:picChg chg="add mod">
          <ac:chgData name="בר בנעזרי" userId="6044bec6b410f520" providerId="LiveId" clId="{3A9080F2-3055-43FF-A8FF-42D97C8F18E1}" dt="2021-01-07T20:49:32.640" v="2812" actId="14100"/>
          <ac:picMkLst>
            <pc:docMk/>
            <pc:sldMk cId="3432003152" sldId="267"/>
            <ac:picMk id="13" creationId="{582169C8-9034-4B6A-A134-FBCA84D23D87}"/>
          </ac:picMkLst>
        </pc:picChg>
      </pc:sldChg>
      <pc:sldChg chg="addSp delSp modSp del mod">
        <pc:chgData name="בר בנעזרי" userId="6044bec6b410f520" providerId="LiveId" clId="{3A9080F2-3055-43FF-A8FF-42D97C8F18E1}" dt="2021-01-07T20:38:01.530" v="2354" actId="47"/>
        <pc:sldMkLst>
          <pc:docMk/>
          <pc:sldMk cId="4282239779" sldId="268"/>
        </pc:sldMkLst>
        <pc:graphicFrameChg chg="add del mod">
          <ac:chgData name="בר בנעזרי" userId="6044bec6b410f520" providerId="LiveId" clId="{3A9080F2-3055-43FF-A8FF-42D97C8F18E1}" dt="2021-01-07T19:13:31.856" v="119"/>
          <ac:graphicFrameMkLst>
            <pc:docMk/>
            <pc:sldMk cId="4282239779" sldId="268"/>
            <ac:graphicFrameMk id="4" creationId="{EC971807-DDF2-400F-81ED-394D9EAF8A06}"/>
          </ac:graphicFrameMkLst>
        </pc:graphicFrameChg>
        <pc:graphicFrameChg chg="add mod">
          <ac:chgData name="בר בנעזרי" userId="6044bec6b410f520" providerId="LiveId" clId="{3A9080F2-3055-43FF-A8FF-42D97C8F18E1}" dt="2021-01-07T19:17:00.660" v="181" actId="207"/>
          <ac:graphicFrameMkLst>
            <pc:docMk/>
            <pc:sldMk cId="4282239779" sldId="268"/>
            <ac:graphicFrameMk id="5" creationId="{9120E649-9452-4362-875C-D310D3F9E544}"/>
          </ac:graphicFrameMkLst>
        </pc:graphicFrameChg>
        <pc:graphicFrameChg chg="del">
          <ac:chgData name="בר בנעזרי" userId="6044bec6b410f520" providerId="LiveId" clId="{3A9080F2-3055-43FF-A8FF-42D97C8F18E1}" dt="2021-01-07T19:11:28.986" v="92" actId="478"/>
          <ac:graphicFrameMkLst>
            <pc:docMk/>
            <pc:sldMk cId="4282239779" sldId="268"/>
            <ac:graphicFrameMk id="7" creationId="{0A98C5D7-3DDC-4A41-9A92-1376E7807586}"/>
          </ac:graphicFrameMkLst>
        </pc:graphicFrameChg>
        <pc:picChg chg="add del">
          <ac:chgData name="בר בנעזרי" userId="6044bec6b410f520" providerId="LiveId" clId="{3A9080F2-3055-43FF-A8FF-42D97C8F18E1}" dt="2021-01-07T19:16:41.633" v="177" actId="478"/>
          <ac:picMkLst>
            <pc:docMk/>
            <pc:sldMk cId="4282239779" sldId="268"/>
            <ac:picMk id="3" creationId="{B7223701-EC9B-4089-9C04-36BB97D198EC}"/>
          </ac:picMkLst>
        </pc:picChg>
      </pc:sldChg>
      <pc:sldChg chg="addSp delSp modSp mod ord">
        <pc:chgData name="בר בנעזרי" userId="6044bec6b410f520" providerId="LiveId" clId="{3A9080F2-3055-43FF-A8FF-42D97C8F18E1}" dt="2021-01-08T10:39:56.011" v="4660" actId="1076"/>
        <pc:sldMkLst>
          <pc:docMk/>
          <pc:sldMk cId="1130204119" sldId="269"/>
        </pc:sldMkLst>
        <pc:spChg chg="add mod">
          <ac:chgData name="בר בנעזרי" userId="6044bec6b410f520" providerId="LiveId" clId="{3A9080F2-3055-43FF-A8FF-42D97C8F18E1}" dt="2021-01-08T10:39:52.303" v="4659" actId="1076"/>
          <ac:spMkLst>
            <pc:docMk/>
            <pc:sldMk cId="1130204119" sldId="269"/>
            <ac:spMk id="5" creationId="{C45139F7-4498-4FE5-B175-37C53607D40E}"/>
          </ac:spMkLst>
        </pc:spChg>
        <pc:graphicFrameChg chg="add del mod">
          <ac:chgData name="בר בנעזרי" userId="6044bec6b410f520" providerId="LiveId" clId="{3A9080F2-3055-43FF-A8FF-42D97C8F18E1}" dt="2021-01-07T19:13:31.330" v="118"/>
          <ac:graphicFrameMkLst>
            <pc:docMk/>
            <pc:sldMk cId="1130204119" sldId="269"/>
            <ac:graphicFrameMk id="3" creationId="{8BB1F5A2-6A3F-45EA-8447-3381E16E8BDC}"/>
          </ac:graphicFrameMkLst>
        </pc:graphicFrameChg>
        <pc:graphicFrameChg chg="add mod">
          <ac:chgData name="בר בנעזרי" userId="6044bec6b410f520" providerId="LiveId" clId="{3A9080F2-3055-43FF-A8FF-42D97C8F18E1}" dt="2021-01-07T19:17:05.076" v="182"/>
          <ac:graphicFrameMkLst>
            <pc:docMk/>
            <pc:sldMk cId="1130204119" sldId="269"/>
            <ac:graphicFrameMk id="4" creationId="{F4506EB8-04B8-4962-9F82-62D62CA7C24C}"/>
          </ac:graphicFrameMkLst>
        </pc:graphicFrameChg>
        <pc:graphicFrameChg chg="del">
          <ac:chgData name="בר בנעזרי" userId="6044bec6b410f520" providerId="LiveId" clId="{3A9080F2-3055-43FF-A8FF-42D97C8F18E1}" dt="2021-01-07T19:11:31.435" v="93" actId="478"/>
          <ac:graphicFrameMkLst>
            <pc:docMk/>
            <pc:sldMk cId="1130204119" sldId="269"/>
            <ac:graphicFrameMk id="7" creationId="{0A98C5D7-3DDC-4A41-9A92-1376E7807586}"/>
          </ac:graphicFrameMkLst>
        </pc:graphicFrameChg>
        <pc:picChg chg="add mod">
          <ac:chgData name="בר בנעזרי" userId="6044bec6b410f520" providerId="LiveId" clId="{3A9080F2-3055-43FF-A8FF-42D97C8F18E1}" dt="2021-01-08T10:39:56.011" v="4660" actId="1076"/>
          <ac:picMkLst>
            <pc:docMk/>
            <pc:sldMk cId="1130204119" sldId="269"/>
            <ac:picMk id="3" creationId="{411B58C4-5B3E-4218-BBE9-DA7BB6CF3662}"/>
          </ac:picMkLst>
        </pc:picChg>
      </pc:sldChg>
      <pc:sldChg chg="addSp delSp modSp mod">
        <pc:chgData name="בר בנעזרי" userId="6044bec6b410f520" providerId="LiveId" clId="{3A9080F2-3055-43FF-A8FF-42D97C8F18E1}" dt="2021-01-08T11:45:24.712" v="5944" actId="6549"/>
        <pc:sldMkLst>
          <pc:docMk/>
          <pc:sldMk cId="565209039" sldId="270"/>
        </pc:sldMkLst>
        <pc:spChg chg="add mod">
          <ac:chgData name="בר בנעזרי" userId="6044bec6b410f520" providerId="LiveId" clId="{3A9080F2-3055-43FF-A8FF-42D97C8F18E1}" dt="2021-01-08T11:45:24.712" v="5944" actId="6549"/>
          <ac:spMkLst>
            <pc:docMk/>
            <pc:sldMk cId="565209039" sldId="270"/>
            <ac:spMk id="2" creationId="{28E308EE-0BEC-4E0E-AD3E-048A8BBA7E4D}"/>
          </ac:spMkLst>
        </pc:spChg>
        <pc:graphicFrameChg chg="add del mod">
          <ac:chgData name="בר בנעזרי" userId="6044bec6b410f520" providerId="LiveId" clId="{3A9080F2-3055-43FF-A8FF-42D97C8F18E1}" dt="2021-01-07T19:13:30.657" v="117"/>
          <ac:graphicFrameMkLst>
            <pc:docMk/>
            <pc:sldMk cId="565209039" sldId="270"/>
            <ac:graphicFrameMk id="3" creationId="{F2DFEFA7-B7E0-41C0-84E7-26611B96C190}"/>
          </ac:graphicFrameMkLst>
        </pc:graphicFrameChg>
        <pc:graphicFrameChg chg="add mod">
          <ac:chgData name="בר בנעזרי" userId="6044bec6b410f520" providerId="LiveId" clId="{3A9080F2-3055-43FF-A8FF-42D97C8F18E1}" dt="2021-01-07T19:17:21.103" v="185" actId="207"/>
          <ac:graphicFrameMkLst>
            <pc:docMk/>
            <pc:sldMk cId="565209039" sldId="270"/>
            <ac:graphicFrameMk id="4" creationId="{FA47BB83-19DB-4BE4-9CF1-5B2B29B04EC6}"/>
          </ac:graphicFrameMkLst>
        </pc:graphicFrameChg>
        <pc:graphicFrameChg chg="del">
          <ac:chgData name="בר בנעזרי" userId="6044bec6b410f520" providerId="LiveId" clId="{3A9080F2-3055-43FF-A8FF-42D97C8F18E1}" dt="2021-01-07T19:11:34.275" v="94" actId="478"/>
          <ac:graphicFrameMkLst>
            <pc:docMk/>
            <pc:sldMk cId="565209039" sldId="270"/>
            <ac:graphicFrameMk id="7" creationId="{0A98C5D7-3DDC-4A41-9A92-1376E7807586}"/>
          </ac:graphicFrameMkLst>
        </pc:graphicFrameChg>
      </pc:sldChg>
      <pc:sldChg chg="addSp delSp modSp del mod">
        <pc:chgData name="בר בנעזרי" userId="6044bec6b410f520" providerId="LiveId" clId="{3A9080F2-3055-43FF-A8FF-42D97C8F18E1}" dt="2021-01-07T20:54:26.881" v="2837" actId="47"/>
        <pc:sldMkLst>
          <pc:docMk/>
          <pc:sldMk cId="3005143901" sldId="272"/>
        </pc:sldMkLst>
        <pc:spChg chg="del mod">
          <ac:chgData name="בר בנעזרי" userId="6044bec6b410f520" providerId="LiveId" clId="{3A9080F2-3055-43FF-A8FF-42D97C8F18E1}" dt="2021-01-07T19:16:30.274" v="175" actId="478"/>
          <ac:spMkLst>
            <pc:docMk/>
            <pc:sldMk cId="3005143901" sldId="272"/>
            <ac:spMk id="2" creationId="{76CBECD9-D758-4BB5-BFDB-DE7431925CBA}"/>
          </ac:spMkLst>
        </pc:spChg>
        <pc:graphicFrameChg chg="add del mod">
          <ac:chgData name="בר בנעזרי" userId="6044bec6b410f520" providerId="LiveId" clId="{3A9080F2-3055-43FF-A8FF-42D97C8F18E1}" dt="2021-01-07T19:13:31.878" v="120"/>
          <ac:graphicFrameMkLst>
            <pc:docMk/>
            <pc:sldMk cId="3005143901" sldId="272"/>
            <ac:graphicFrameMk id="5" creationId="{D5503D70-DA77-4381-A96F-8808E2CE7BB9}"/>
          </ac:graphicFrameMkLst>
        </pc:graphicFrameChg>
        <pc:graphicFrameChg chg="add mod">
          <ac:chgData name="בר בנעזרי" userId="6044bec6b410f520" providerId="LiveId" clId="{3A9080F2-3055-43FF-A8FF-42D97C8F18E1}" dt="2021-01-07T19:16:21.182" v="170"/>
          <ac:graphicFrameMkLst>
            <pc:docMk/>
            <pc:sldMk cId="3005143901" sldId="272"/>
            <ac:graphicFrameMk id="6" creationId="{0854EF5E-588C-4AB5-82CA-0215DA833D71}"/>
          </ac:graphicFrameMkLst>
        </pc:graphicFrameChg>
        <pc:graphicFrameChg chg="del mod">
          <ac:chgData name="בר בנעזרי" userId="6044bec6b410f520" providerId="LiveId" clId="{3A9080F2-3055-43FF-A8FF-42D97C8F18E1}" dt="2021-01-07T19:11:26.020" v="91" actId="478"/>
          <ac:graphicFrameMkLst>
            <pc:docMk/>
            <pc:sldMk cId="3005143901" sldId="272"/>
            <ac:graphicFrameMk id="7" creationId="{0A98C5D7-3DDC-4A41-9A92-1376E7807586}"/>
          </ac:graphicFrameMkLst>
        </pc:graphicFrameChg>
        <pc:picChg chg="del">
          <ac:chgData name="בר בנעזרי" userId="6044bec6b410f520" providerId="LiveId" clId="{3A9080F2-3055-43FF-A8FF-42D97C8F18E1}" dt="2021-01-07T19:16:23.640" v="171" actId="478"/>
          <ac:picMkLst>
            <pc:docMk/>
            <pc:sldMk cId="3005143901" sldId="272"/>
            <ac:picMk id="4" creationId="{383F55B7-4D2B-43B1-8949-91D6C264E185}"/>
          </ac:picMkLst>
        </pc:picChg>
      </pc:sldChg>
      <pc:sldChg chg="addSp delSp modSp del mod modAnim">
        <pc:chgData name="בר בנעזרי" userId="6044bec6b410f520" providerId="LiveId" clId="{3A9080F2-3055-43FF-A8FF-42D97C8F18E1}" dt="2021-01-08T10:15:09.178" v="3304" actId="47"/>
        <pc:sldMkLst>
          <pc:docMk/>
          <pc:sldMk cId="2577513242" sldId="276"/>
        </pc:sldMkLst>
        <pc:spChg chg="add del mod">
          <ac:chgData name="בר בנעזרי" userId="6044bec6b410f520" providerId="LiveId" clId="{3A9080F2-3055-43FF-A8FF-42D97C8F18E1}" dt="2021-01-08T10:03:36.607" v="2861" actId="478"/>
          <ac:spMkLst>
            <pc:docMk/>
            <pc:sldMk cId="2577513242" sldId="276"/>
            <ac:spMk id="2" creationId="{82B8D6BC-E6A9-4F41-91CF-FFAAAABCFCF4}"/>
          </ac:spMkLst>
        </pc:spChg>
        <pc:spChg chg="add mod">
          <ac:chgData name="בר בנעזרי" userId="6044bec6b410f520" providerId="LiveId" clId="{3A9080F2-3055-43FF-A8FF-42D97C8F18E1}" dt="2021-01-08T10:12:24.620" v="3277" actId="1076"/>
          <ac:spMkLst>
            <pc:docMk/>
            <pc:sldMk cId="2577513242" sldId="276"/>
            <ac:spMk id="3" creationId="{73009523-4DDC-4A8D-92A1-085501162C2F}"/>
          </ac:spMkLst>
        </pc:spChg>
        <pc:spChg chg="add mod">
          <ac:chgData name="בר בנעזרי" userId="6044bec6b410f520" providerId="LiveId" clId="{3A9080F2-3055-43FF-A8FF-42D97C8F18E1}" dt="2021-01-08T10:09:28.284" v="3188" actId="1076"/>
          <ac:spMkLst>
            <pc:docMk/>
            <pc:sldMk cId="2577513242" sldId="276"/>
            <ac:spMk id="7" creationId="{E2DE9FE4-7789-4427-9618-9645F14F0CFE}"/>
          </ac:spMkLst>
        </pc:spChg>
        <pc:spChg chg="add mod">
          <ac:chgData name="בר בנעזרי" userId="6044bec6b410f520" providerId="LiveId" clId="{3A9080F2-3055-43FF-A8FF-42D97C8F18E1}" dt="2021-01-07T20:07:55.459" v="719" actId="14100"/>
          <ac:spMkLst>
            <pc:docMk/>
            <pc:sldMk cId="2577513242" sldId="276"/>
            <ac:spMk id="10" creationId="{CAF1E41A-78D1-4A28-9EBB-88704D239008}"/>
          </ac:spMkLst>
        </pc:spChg>
        <pc:spChg chg="add mod">
          <ac:chgData name="בר בנעזרי" userId="6044bec6b410f520" providerId="LiveId" clId="{3A9080F2-3055-43FF-A8FF-42D97C8F18E1}" dt="2021-01-08T10:08:21.580" v="3187" actId="1036"/>
          <ac:spMkLst>
            <pc:docMk/>
            <pc:sldMk cId="2577513242" sldId="276"/>
            <ac:spMk id="11" creationId="{B119623F-69A7-474C-BB04-9767C9044413}"/>
          </ac:spMkLst>
        </pc:spChg>
        <pc:graphicFrameChg chg="add del mod">
          <ac:chgData name="בר בנעזרי" userId="6044bec6b410f520" providerId="LiveId" clId="{3A9080F2-3055-43FF-A8FF-42D97C8F18E1}" dt="2021-01-07T19:13:32.039" v="125"/>
          <ac:graphicFrameMkLst>
            <pc:docMk/>
            <pc:sldMk cId="2577513242" sldId="276"/>
            <ac:graphicFrameMk id="5" creationId="{9B526DCB-BC36-4C28-855A-5BAAE4429A97}"/>
          </ac:graphicFrameMkLst>
        </pc:graphicFrameChg>
        <pc:graphicFrameChg chg="add mod">
          <ac:chgData name="בר בנעזרי" userId="6044bec6b410f520" providerId="LiveId" clId="{3A9080F2-3055-43FF-A8FF-42D97C8F18E1}" dt="2021-01-07T19:15:57.501" v="157"/>
          <ac:graphicFrameMkLst>
            <pc:docMk/>
            <pc:sldMk cId="2577513242" sldId="276"/>
            <ac:graphicFrameMk id="6" creationId="{0B669E64-0820-4512-BEBF-8E446E1C7727}"/>
          </ac:graphicFrameMkLst>
        </pc:graphicFrameChg>
        <pc:graphicFrameChg chg="del mod">
          <ac:chgData name="בר בנעזרי" userId="6044bec6b410f520" providerId="LiveId" clId="{3A9080F2-3055-43FF-A8FF-42D97C8F18E1}" dt="2021-01-07T19:11:06.476" v="83" actId="478"/>
          <ac:graphicFrameMkLst>
            <pc:docMk/>
            <pc:sldMk cId="2577513242" sldId="276"/>
            <ac:graphicFrameMk id="7" creationId="{0A98C5D7-3DDC-4A41-9A92-1376E7807586}"/>
          </ac:graphicFrameMkLst>
        </pc:graphicFrameChg>
        <pc:picChg chg="add mod">
          <ac:chgData name="בר בנעזרי" userId="6044bec6b410f520" providerId="LiveId" clId="{3A9080F2-3055-43FF-A8FF-42D97C8F18E1}" dt="2021-01-07T20:07:19.609" v="703" actId="1076"/>
          <ac:picMkLst>
            <pc:docMk/>
            <pc:sldMk cId="2577513242" sldId="276"/>
            <ac:picMk id="8" creationId="{86FF6BE1-8F8E-40AC-9ACC-C5DD5C53E9ED}"/>
          </ac:picMkLst>
        </pc:picChg>
        <pc:picChg chg="add mod">
          <ac:chgData name="בר בנעזרי" userId="6044bec6b410f520" providerId="LiveId" clId="{3A9080F2-3055-43FF-A8FF-42D97C8F18E1}" dt="2021-01-07T20:07:31.110" v="707" actId="14100"/>
          <ac:picMkLst>
            <pc:docMk/>
            <pc:sldMk cId="2577513242" sldId="276"/>
            <ac:picMk id="9" creationId="{1B139E15-46A2-410E-B4FB-09BCB6C8689F}"/>
          </ac:picMkLst>
        </pc:picChg>
        <pc:picChg chg="del">
          <ac:chgData name="בר בנעזרי" userId="6044bec6b410f520" providerId="LiveId" clId="{3A9080F2-3055-43FF-A8FF-42D97C8F18E1}" dt="2021-01-07T19:15:59.509" v="158" actId="478"/>
          <ac:picMkLst>
            <pc:docMk/>
            <pc:sldMk cId="2577513242" sldId="276"/>
            <ac:picMk id="22" creationId="{BBFD916F-591E-47E0-A299-8297341A5D79}"/>
          </ac:picMkLst>
        </pc:picChg>
        <pc:picChg chg="del">
          <ac:chgData name="בר בנעזרי" userId="6044bec6b410f520" providerId="LiveId" clId="{3A9080F2-3055-43FF-A8FF-42D97C8F18E1}" dt="2021-01-07T19:16:00.863" v="159" actId="478"/>
          <ac:picMkLst>
            <pc:docMk/>
            <pc:sldMk cId="2577513242" sldId="276"/>
            <ac:picMk id="28" creationId="{7FFADA12-253B-4424-92F0-0FC24A032C89}"/>
          </ac:picMkLst>
        </pc:picChg>
      </pc:sldChg>
      <pc:sldChg chg="addSp delSp modSp mod modAnim">
        <pc:chgData name="בר בנעזרי" userId="6044bec6b410f520" providerId="LiveId" clId="{3A9080F2-3055-43FF-A8FF-42D97C8F18E1}" dt="2021-01-08T10:20:00.506" v="3475" actId="1076"/>
        <pc:sldMkLst>
          <pc:docMk/>
          <pc:sldMk cId="3724357530" sldId="277"/>
        </pc:sldMkLst>
        <pc:spChg chg="add mod">
          <ac:chgData name="בר בנעזרי" userId="6044bec6b410f520" providerId="LiveId" clId="{3A9080F2-3055-43FF-A8FF-42D97C8F18E1}" dt="2021-01-08T10:16:51.118" v="3313" actId="21"/>
          <ac:spMkLst>
            <pc:docMk/>
            <pc:sldMk cId="3724357530" sldId="277"/>
            <ac:spMk id="2" creationId="{BE1F4F00-4026-4E10-BC64-3EA62C76443F}"/>
          </ac:spMkLst>
        </pc:spChg>
        <pc:spChg chg="add mod">
          <ac:chgData name="בר בנעזרי" userId="6044bec6b410f520" providerId="LiveId" clId="{3A9080F2-3055-43FF-A8FF-42D97C8F18E1}" dt="2021-01-08T10:20:00.506" v="3475" actId="1076"/>
          <ac:spMkLst>
            <pc:docMk/>
            <pc:sldMk cId="3724357530" sldId="277"/>
            <ac:spMk id="7" creationId="{3BB94CDE-63B1-4EA3-B8DE-2FD9F1C7F89C}"/>
          </ac:spMkLst>
        </pc:spChg>
        <pc:spChg chg="add mod">
          <ac:chgData name="בר בנעזרי" userId="6044bec6b410f520" providerId="LiveId" clId="{3A9080F2-3055-43FF-A8FF-42D97C8F18E1}" dt="2021-01-07T20:14:53.262" v="1125" actId="108"/>
          <ac:spMkLst>
            <pc:docMk/>
            <pc:sldMk cId="3724357530" sldId="277"/>
            <ac:spMk id="8" creationId="{289FB3A2-F563-45C9-9E16-A4541FB22000}"/>
          </ac:spMkLst>
        </pc:spChg>
        <pc:graphicFrameChg chg="add del mod">
          <ac:chgData name="בר בנעזרי" userId="6044bec6b410f520" providerId="LiveId" clId="{3A9080F2-3055-43FF-A8FF-42D97C8F18E1}" dt="2021-01-07T19:13:32.007" v="124"/>
          <ac:graphicFrameMkLst>
            <pc:docMk/>
            <pc:sldMk cId="3724357530" sldId="277"/>
            <ac:graphicFrameMk id="5" creationId="{5AA1E364-47E8-4427-B82B-C7951BD952A7}"/>
          </ac:graphicFrameMkLst>
        </pc:graphicFrameChg>
        <pc:graphicFrameChg chg="add mod">
          <ac:chgData name="בר בנעזרי" userId="6044bec6b410f520" providerId="LiveId" clId="{3A9080F2-3055-43FF-A8FF-42D97C8F18E1}" dt="2021-01-07T19:16:06.214" v="162"/>
          <ac:graphicFrameMkLst>
            <pc:docMk/>
            <pc:sldMk cId="3724357530" sldId="277"/>
            <ac:graphicFrameMk id="6" creationId="{9381B952-DEDF-46F6-A710-29B6F8F5F334}"/>
          </ac:graphicFrameMkLst>
        </pc:graphicFrameChg>
        <pc:graphicFrameChg chg="del">
          <ac:chgData name="בר בנעזרי" userId="6044bec6b410f520" providerId="LiveId" clId="{3A9080F2-3055-43FF-A8FF-42D97C8F18E1}" dt="2021-01-07T19:11:09.497" v="84" actId="478"/>
          <ac:graphicFrameMkLst>
            <pc:docMk/>
            <pc:sldMk cId="3724357530" sldId="277"/>
            <ac:graphicFrameMk id="7" creationId="{0A98C5D7-3DDC-4A41-9A92-1376E7807586}"/>
          </ac:graphicFrameMkLst>
        </pc:graphicFrameChg>
        <pc:picChg chg="del">
          <ac:chgData name="בר בנעזרי" userId="6044bec6b410f520" providerId="LiveId" clId="{3A9080F2-3055-43FF-A8FF-42D97C8F18E1}" dt="2021-01-07T19:16:05.599" v="161" actId="478"/>
          <ac:picMkLst>
            <pc:docMk/>
            <pc:sldMk cId="3724357530" sldId="277"/>
            <ac:picMk id="3" creationId="{FEDA1249-1F7D-46F0-9B6C-DBD50990009E}"/>
          </ac:picMkLst>
        </pc:picChg>
        <pc:picChg chg="del">
          <ac:chgData name="בר בנעזרי" userId="6044bec6b410f520" providerId="LiveId" clId="{3A9080F2-3055-43FF-A8FF-42D97C8F18E1}" dt="2021-01-07T19:16:04.094" v="160" actId="478"/>
          <ac:picMkLst>
            <pc:docMk/>
            <pc:sldMk cId="3724357530" sldId="277"/>
            <ac:picMk id="4" creationId="{5C0554BF-B5C9-427F-9450-8BB13B62F309}"/>
          </ac:picMkLst>
        </pc:picChg>
        <pc:picChg chg="add mod">
          <ac:chgData name="בר בנעזרי" userId="6044bec6b410f520" providerId="LiveId" clId="{3A9080F2-3055-43FF-A8FF-42D97C8F18E1}" dt="2021-01-07T20:15:10.966" v="1126" actId="1076"/>
          <ac:picMkLst>
            <pc:docMk/>
            <pc:sldMk cId="3724357530" sldId="277"/>
            <ac:picMk id="9" creationId="{53B8F336-57B8-49B8-A29E-9C0DD2DB49A5}"/>
          </ac:picMkLst>
        </pc:picChg>
      </pc:sldChg>
      <pc:sldChg chg="addSp delSp modSp del mod">
        <pc:chgData name="בר בנעזרי" userId="6044bec6b410f520" providerId="LiveId" clId="{3A9080F2-3055-43FF-A8FF-42D97C8F18E1}" dt="2021-01-07T20:38:09.320" v="2356" actId="47"/>
        <pc:sldMkLst>
          <pc:docMk/>
          <pc:sldMk cId="436098740" sldId="278"/>
        </pc:sldMkLst>
        <pc:graphicFrameChg chg="add del mod">
          <ac:chgData name="בר בנעזרי" userId="6044bec6b410f520" providerId="LiveId" clId="{3A9080F2-3055-43FF-A8FF-42D97C8F18E1}" dt="2021-01-07T19:13:31.971" v="123"/>
          <ac:graphicFrameMkLst>
            <pc:docMk/>
            <pc:sldMk cId="436098740" sldId="278"/>
            <ac:graphicFrameMk id="3" creationId="{A7F01BD6-0CAE-40A6-A3FF-165C3E56CD30}"/>
          </ac:graphicFrameMkLst>
        </pc:graphicFrameChg>
        <pc:graphicFrameChg chg="add mod">
          <ac:chgData name="בר בנעזרי" userId="6044bec6b410f520" providerId="LiveId" clId="{3A9080F2-3055-43FF-A8FF-42D97C8F18E1}" dt="2021-01-07T19:16:10.340" v="164" actId="1036"/>
          <ac:graphicFrameMkLst>
            <pc:docMk/>
            <pc:sldMk cId="436098740" sldId="278"/>
            <ac:graphicFrameMk id="4" creationId="{6F21C30D-D92B-4BF0-80DF-720317802DA4}"/>
          </ac:graphicFrameMkLst>
        </pc:graphicFrameChg>
        <pc:graphicFrameChg chg="del">
          <ac:chgData name="בר בנעזרי" userId="6044bec6b410f520" providerId="LiveId" clId="{3A9080F2-3055-43FF-A8FF-42D97C8F18E1}" dt="2021-01-07T19:11:12.167" v="85" actId="478"/>
          <ac:graphicFrameMkLst>
            <pc:docMk/>
            <pc:sldMk cId="436098740" sldId="278"/>
            <ac:graphicFrameMk id="7" creationId="{0A98C5D7-3DDC-4A41-9A92-1376E7807586}"/>
          </ac:graphicFrameMkLst>
        </pc:graphicFrameChg>
        <pc:picChg chg="add del mod">
          <ac:chgData name="בר בנעזרי" userId="6044bec6b410f520" providerId="LiveId" clId="{3A9080F2-3055-43FF-A8FF-42D97C8F18E1}" dt="2021-01-07T20:13:24.001" v="1093" actId="478"/>
          <ac:picMkLst>
            <pc:docMk/>
            <pc:sldMk cId="436098740" sldId="278"/>
            <ac:picMk id="5" creationId="{57DB3BAC-38D5-4FE5-837E-FA37DBBDD954}"/>
          </ac:picMkLst>
        </pc:picChg>
        <pc:picChg chg="add del mod">
          <ac:chgData name="בר בנעזרי" userId="6044bec6b410f520" providerId="LiveId" clId="{3A9080F2-3055-43FF-A8FF-42D97C8F18E1}" dt="2021-01-07T20:13:21.269" v="1091" actId="478"/>
          <ac:picMkLst>
            <pc:docMk/>
            <pc:sldMk cId="436098740" sldId="278"/>
            <ac:picMk id="8" creationId="{9711FE2C-0B14-4CEE-821D-B269E73A2C13}"/>
          </ac:picMkLst>
        </pc:picChg>
        <pc:picChg chg="add del mod">
          <ac:chgData name="בר בנעזרי" userId="6044bec6b410f520" providerId="LiveId" clId="{3A9080F2-3055-43FF-A8FF-42D97C8F18E1}" dt="2021-01-07T20:30:37.752" v="2194" actId="21"/>
          <ac:picMkLst>
            <pc:docMk/>
            <pc:sldMk cId="436098740" sldId="278"/>
            <ac:picMk id="10" creationId="{A56A7F21-697E-42C9-8D06-FFE1B762EF66}"/>
          </ac:picMkLst>
        </pc:picChg>
        <pc:picChg chg="add del mod">
          <ac:chgData name="בר בנעזרי" userId="6044bec6b410f520" providerId="LiveId" clId="{3A9080F2-3055-43FF-A8FF-42D97C8F18E1}" dt="2021-01-07T20:24:27.956" v="1776" actId="21"/>
          <ac:picMkLst>
            <pc:docMk/>
            <pc:sldMk cId="436098740" sldId="278"/>
            <ac:picMk id="12" creationId="{B1367E75-CF05-408B-A5F5-5884947B4798}"/>
          </ac:picMkLst>
        </pc:picChg>
        <pc:picChg chg="add del mod">
          <ac:chgData name="בר בנעזרי" userId="6044bec6b410f520" providerId="LiveId" clId="{3A9080F2-3055-43FF-A8FF-42D97C8F18E1}" dt="2021-01-07T20:30:37.752" v="2194" actId="21"/>
          <ac:picMkLst>
            <pc:docMk/>
            <pc:sldMk cId="436098740" sldId="278"/>
            <ac:picMk id="14" creationId="{6C6FD92F-4CC6-4C2C-A5EF-21D2D12FFBAF}"/>
          </ac:picMkLst>
        </pc:picChg>
        <pc:picChg chg="add del mod">
          <ac:chgData name="בר בנעזרי" userId="6044bec6b410f520" providerId="LiveId" clId="{3A9080F2-3055-43FF-A8FF-42D97C8F18E1}" dt="2021-01-07T20:24:27.956" v="1776" actId="21"/>
          <ac:picMkLst>
            <pc:docMk/>
            <pc:sldMk cId="436098740" sldId="278"/>
            <ac:picMk id="16" creationId="{C3A5BD10-9A60-419E-AE04-1DB40905583B}"/>
          </ac:picMkLst>
        </pc:picChg>
        <pc:picChg chg="add del mod">
          <ac:chgData name="בר בנעזרי" userId="6044bec6b410f520" providerId="LiveId" clId="{3A9080F2-3055-43FF-A8FF-42D97C8F18E1}" dt="2021-01-07T20:23:22.229" v="1749" actId="478"/>
          <ac:picMkLst>
            <pc:docMk/>
            <pc:sldMk cId="436098740" sldId="278"/>
            <ac:picMk id="18" creationId="{E8A1D781-EC58-4F37-99AA-05314C641CC2}"/>
          </ac:picMkLst>
        </pc:picChg>
      </pc:sldChg>
      <pc:sldChg chg="addSp delSp modSp del mod">
        <pc:chgData name="בר בנעזרי" userId="6044bec6b410f520" providerId="LiveId" clId="{3A9080F2-3055-43FF-A8FF-42D97C8F18E1}" dt="2021-01-07T20:54:28.989" v="2838" actId="47"/>
        <pc:sldMkLst>
          <pc:docMk/>
          <pc:sldMk cId="1128897799" sldId="279"/>
        </pc:sldMkLst>
        <pc:graphicFrameChg chg="add del mod">
          <ac:chgData name="בר בנעזרי" userId="6044bec6b410f520" providerId="LiveId" clId="{3A9080F2-3055-43FF-A8FF-42D97C8F18E1}" dt="2021-01-07T19:13:31.939" v="122"/>
          <ac:graphicFrameMkLst>
            <pc:docMk/>
            <pc:sldMk cId="1128897799" sldId="279"/>
            <ac:graphicFrameMk id="3" creationId="{4797660A-D28B-4601-ACFC-7BEE61E641EB}"/>
          </ac:graphicFrameMkLst>
        </pc:graphicFrameChg>
        <pc:graphicFrameChg chg="add mod">
          <ac:chgData name="בר בנעזרי" userId="6044bec6b410f520" providerId="LiveId" clId="{3A9080F2-3055-43FF-A8FF-42D97C8F18E1}" dt="2021-01-07T19:16:14.146" v="168" actId="1036"/>
          <ac:graphicFrameMkLst>
            <pc:docMk/>
            <pc:sldMk cId="1128897799" sldId="279"/>
            <ac:graphicFrameMk id="4" creationId="{7D80D3EA-FCE1-4F49-A2B0-2AAFA6666752}"/>
          </ac:graphicFrameMkLst>
        </pc:graphicFrameChg>
        <pc:graphicFrameChg chg="del">
          <ac:chgData name="בר בנעזרי" userId="6044bec6b410f520" providerId="LiveId" clId="{3A9080F2-3055-43FF-A8FF-42D97C8F18E1}" dt="2021-01-07T19:11:15.989" v="86" actId="478"/>
          <ac:graphicFrameMkLst>
            <pc:docMk/>
            <pc:sldMk cId="1128897799" sldId="279"/>
            <ac:graphicFrameMk id="7" creationId="{0A98C5D7-3DDC-4A41-9A92-1376E7807586}"/>
          </ac:graphicFrameMkLst>
        </pc:graphicFrameChg>
      </pc:sldChg>
      <pc:sldChg chg="addSp delSp modSp del mod">
        <pc:chgData name="בר בנעזרי" userId="6044bec6b410f520" providerId="LiveId" clId="{3A9080F2-3055-43FF-A8FF-42D97C8F18E1}" dt="2021-01-07T20:54:30.554" v="2839" actId="47"/>
        <pc:sldMkLst>
          <pc:docMk/>
          <pc:sldMk cId="1231471024" sldId="280"/>
        </pc:sldMkLst>
        <pc:graphicFrameChg chg="add del mod">
          <ac:chgData name="בר בנעזרי" userId="6044bec6b410f520" providerId="LiveId" clId="{3A9080F2-3055-43FF-A8FF-42D97C8F18E1}" dt="2021-01-07T19:13:31.915" v="121"/>
          <ac:graphicFrameMkLst>
            <pc:docMk/>
            <pc:sldMk cId="1231471024" sldId="280"/>
            <ac:graphicFrameMk id="3" creationId="{45204658-A59C-4D48-A84D-45F109958576}"/>
          </ac:graphicFrameMkLst>
        </pc:graphicFrameChg>
        <pc:graphicFrameChg chg="add mod">
          <ac:chgData name="בר בנעזרי" userId="6044bec6b410f520" providerId="LiveId" clId="{3A9080F2-3055-43FF-A8FF-42D97C8F18E1}" dt="2021-01-07T19:16:16.260" v="169"/>
          <ac:graphicFrameMkLst>
            <pc:docMk/>
            <pc:sldMk cId="1231471024" sldId="280"/>
            <ac:graphicFrameMk id="4" creationId="{68E96677-12ED-40F3-814F-176A28BCFE18}"/>
          </ac:graphicFrameMkLst>
        </pc:graphicFrameChg>
        <pc:graphicFrameChg chg="del">
          <ac:chgData name="בר בנעזרי" userId="6044bec6b410f520" providerId="LiveId" clId="{3A9080F2-3055-43FF-A8FF-42D97C8F18E1}" dt="2021-01-07T19:11:20.136" v="87" actId="478"/>
          <ac:graphicFrameMkLst>
            <pc:docMk/>
            <pc:sldMk cId="1231471024" sldId="280"/>
            <ac:graphicFrameMk id="7" creationId="{0A98C5D7-3DDC-4A41-9A92-1376E7807586}"/>
          </ac:graphicFrameMkLst>
        </pc:graphicFrameChg>
      </pc:sldChg>
      <pc:sldChg chg="addSp delSp modSp mod">
        <pc:chgData name="בר בנעזרי" userId="6044bec6b410f520" providerId="LiveId" clId="{3A9080F2-3055-43FF-A8FF-42D97C8F18E1}" dt="2021-01-07T19:25:55.540" v="294" actId="20577"/>
        <pc:sldMkLst>
          <pc:docMk/>
          <pc:sldMk cId="1958586397" sldId="281"/>
        </pc:sldMkLst>
        <pc:spChg chg="del">
          <ac:chgData name="בר בנעזרי" userId="6044bec6b410f520" providerId="LiveId" clId="{3A9080F2-3055-43FF-A8FF-42D97C8F18E1}" dt="2021-01-07T19:25:41.659" v="277" actId="478"/>
          <ac:spMkLst>
            <pc:docMk/>
            <pc:sldMk cId="1958586397" sldId="281"/>
            <ac:spMk id="8" creationId="{D3411BCC-C794-4B48-A852-A5A08231A18C}"/>
          </ac:spMkLst>
        </pc:spChg>
        <pc:spChg chg="add del mod">
          <ac:chgData name="בר בנעזרי" userId="6044bec6b410f520" providerId="LiveId" clId="{3A9080F2-3055-43FF-A8FF-42D97C8F18E1}" dt="2021-01-07T19:25:38.019" v="276"/>
          <ac:spMkLst>
            <pc:docMk/>
            <pc:sldMk cId="1958586397" sldId="281"/>
            <ac:spMk id="10" creationId="{87EC05E9-4AAC-4B75-8BA5-1F2390CFE720}"/>
          </ac:spMkLst>
        </pc:spChg>
        <pc:spChg chg="add mod">
          <ac:chgData name="בר בנעזרי" userId="6044bec6b410f520" providerId="LiveId" clId="{3A9080F2-3055-43FF-A8FF-42D97C8F18E1}" dt="2021-01-07T19:25:55.540" v="294" actId="20577"/>
          <ac:spMkLst>
            <pc:docMk/>
            <pc:sldMk cId="1958586397" sldId="281"/>
            <ac:spMk id="12" creationId="{6D409BDE-3D02-4DDA-8B0B-2FD8D30B762A}"/>
          </ac:spMkLst>
        </pc:spChg>
        <pc:graphicFrameChg chg="mod">
          <ac:chgData name="בר בנעזרי" userId="6044bec6b410f520" providerId="LiveId" clId="{3A9080F2-3055-43FF-A8FF-42D97C8F18E1}" dt="2021-01-07T19:09:38.812" v="61"/>
          <ac:graphicFrameMkLst>
            <pc:docMk/>
            <pc:sldMk cId="1958586397" sldId="281"/>
            <ac:graphicFrameMk id="7" creationId="{0A98C5D7-3DDC-4A41-9A92-1376E7807586}"/>
          </ac:graphicFrameMkLst>
        </pc:graphicFrameChg>
      </pc:sldChg>
      <pc:sldChg chg="addSp delSp modSp mod">
        <pc:chgData name="בר בנעזרי" userId="6044bec6b410f520" providerId="LiveId" clId="{3A9080F2-3055-43FF-A8FF-42D97C8F18E1}" dt="2021-01-07T19:26:26.284" v="306" actId="20577"/>
        <pc:sldMkLst>
          <pc:docMk/>
          <pc:sldMk cId="3551706497" sldId="282"/>
        </pc:sldMkLst>
        <pc:spChg chg="del">
          <ac:chgData name="בר בנעזרי" userId="6044bec6b410f520" providerId="LiveId" clId="{3A9080F2-3055-43FF-A8FF-42D97C8F18E1}" dt="2021-01-07T19:26:18.250" v="295" actId="478"/>
          <ac:spMkLst>
            <pc:docMk/>
            <pc:sldMk cId="3551706497" sldId="282"/>
            <ac:spMk id="8" creationId="{D3411BCC-C794-4B48-A852-A5A08231A18C}"/>
          </ac:spMkLst>
        </pc:spChg>
        <pc:spChg chg="add mod">
          <ac:chgData name="בר בנעזרי" userId="6044bec6b410f520" providerId="LiveId" clId="{3A9080F2-3055-43FF-A8FF-42D97C8F18E1}" dt="2021-01-07T19:10:02.447" v="66"/>
          <ac:spMkLst>
            <pc:docMk/>
            <pc:sldMk cId="3551706497" sldId="282"/>
            <ac:spMk id="9" creationId="{C91FFB0A-A1EC-4930-BA03-362C1B000FF9}"/>
          </ac:spMkLst>
        </pc:spChg>
        <pc:spChg chg="add mod">
          <ac:chgData name="בר בנעזרי" userId="6044bec6b410f520" providerId="LiveId" clId="{3A9080F2-3055-43FF-A8FF-42D97C8F18E1}" dt="2021-01-07T19:10:02.447" v="66"/>
          <ac:spMkLst>
            <pc:docMk/>
            <pc:sldMk cId="3551706497" sldId="282"/>
            <ac:spMk id="10" creationId="{A58C1202-A78F-43CE-87A9-95805DA00A29}"/>
          </ac:spMkLst>
        </pc:spChg>
        <pc:spChg chg="mod">
          <ac:chgData name="בר בנעזרי" userId="6044bec6b410f520" providerId="LiveId" clId="{3A9080F2-3055-43FF-A8FF-42D97C8F18E1}" dt="2021-01-07T19:22:56.815" v="263" actId="6549"/>
          <ac:spMkLst>
            <pc:docMk/>
            <pc:sldMk cId="3551706497" sldId="282"/>
            <ac:spMk id="11" creationId="{6B218A56-9B36-4388-9290-C5D8084BAD2C}"/>
          </ac:spMkLst>
        </pc:spChg>
        <pc:spChg chg="add mod">
          <ac:chgData name="בר בנעזרי" userId="6044bec6b410f520" providerId="LiveId" clId="{3A9080F2-3055-43FF-A8FF-42D97C8F18E1}" dt="2021-01-07T19:26:26.284" v="306" actId="20577"/>
          <ac:spMkLst>
            <pc:docMk/>
            <pc:sldMk cId="3551706497" sldId="282"/>
            <ac:spMk id="13" creationId="{AA3E5A51-AB42-41BE-8BA8-2EDCD804D074}"/>
          </ac:spMkLst>
        </pc:spChg>
        <pc:grpChg chg="add mod">
          <ac:chgData name="בר בנעזרי" userId="6044bec6b410f520" providerId="LiveId" clId="{3A9080F2-3055-43FF-A8FF-42D97C8F18E1}" dt="2021-01-07T19:10:02.447" v="66"/>
          <ac:grpSpMkLst>
            <pc:docMk/>
            <pc:sldMk cId="3551706497" sldId="282"/>
            <ac:grpSpMk id="6" creationId="{C7FDC45D-8169-46F7-8306-0C6A3B262051}"/>
          </ac:grpSpMkLst>
        </pc:grpChg>
        <pc:graphicFrameChg chg="del mod">
          <ac:chgData name="בר בנעזרי" userId="6044bec6b410f520" providerId="LiveId" clId="{3A9080F2-3055-43FF-A8FF-42D97C8F18E1}" dt="2021-01-07T19:10:00.219" v="64" actId="478"/>
          <ac:graphicFrameMkLst>
            <pc:docMk/>
            <pc:sldMk cId="3551706497" sldId="282"/>
            <ac:graphicFrameMk id="7" creationId="{0A98C5D7-3DDC-4A41-9A92-1376E7807586}"/>
          </ac:graphicFrameMkLst>
        </pc:graphicFrameChg>
        <pc:graphicFrameChg chg="add mod">
          <ac:chgData name="בר בנעזרי" userId="6044bec6b410f520" providerId="LiveId" clId="{3A9080F2-3055-43FF-A8FF-42D97C8F18E1}" dt="2021-01-07T19:10:08.706" v="67"/>
          <ac:graphicFrameMkLst>
            <pc:docMk/>
            <pc:sldMk cId="3551706497" sldId="282"/>
            <ac:graphicFrameMk id="12" creationId="{7374DC16-E402-4583-AC86-92BBCAC22D8E}"/>
          </ac:graphicFrameMkLst>
        </pc:graphicFrameChg>
        <pc:picChg chg="mod">
          <ac:chgData name="בר בנעזרי" userId="6044bec6b410f520" providerId="LiveId" clId="{3A9080F2-3055-43FF-A8FF-42D97C8F18E1}" dt="2021-01-07T19:23:06.989" v="265" actId="1076"/>
          <ac:picMkLst>
            <pc:docMk/>
            <pc:sldMk cId="3551706497" sldId="282"/>
            <ac:picMk id="3" creationId="{76090235-FEF2-4C22-90F9-C1785025F17F}"/>
          </ac:picMkLst>
        </pc:picChg>
        <pc:picChg chg="add mod">
          <ac:chgData name="בר בנעזרי" userId="6044bec6b410f520" providerId="LiveId" clId="{3A9080F2-3055-43FF-A8FF-42D97C8F18E1}" dt="2021-01-07T19:24:04.089" v="268" actId="1076"/>
          <ac:picMkLst>
            <pc:docMk/>
            <pc:sldMk cId="3551706497" sldId="282"/>
            <ac:picMk id="4" creationId="{A1F9346D-74E5-45CD-8CD3-8534C57A5E9D}"/>
          </ac:picMkLst>
        </pc:picChg>
      </pc:sldChg>
      <pc:sldChg chg="addSp delSp modSp mod">
        <pc:chgData name="בר בנעזרי" userId="6044bec6b410f520" providerId="LiveId" clId="{3A9080F2-3055-43FF-A8FF-42D97C8F18E1}" dt="2021-01-07T19:26:51.340" v="329" actId="14100"/>
        <pc:sldMkLst>
          <pc:docMk/>
          <pc:sldMk cId="3896791182" sldId="283"/>
        </pc:sldMkLst>
        <pc:spChg chg="del">
          <ac:chgData name="בר בנעזרי" userId="6044bec6b410f520" providerId="LiveId" clId="{3A9080F2-3055-43FF-A8FF-42D97C8F18E1}" dt="2021-01-07T19:26:36.308" v="307" actId="478"/>
          <ac:spMkLst>
            <pc:docMk/>
            <pc:sldMk cId="3896791182" sldId="283"/>
            <ac:spMk id="8" creationId="{D3411BCC-C794-4B48-A852-A5A08231A18C}"/>
          </ac:spMkLst>
        </pc:spChg>
        <pc:spChg chg="mod">
          <ac:chgData name="בר בנעזרי" userId="6044bec6b410f520" providerId="LiveId" clId="{3A9080F2-3055-43FF-A8FF-42D97C8F18E1}" dt="2021-01-07T19:25:17.768" v="274" actId="1076"/>
          <ac:spMkLst>
            <pc:docMk/>
            <pc:sldMk cId="3896791182" sldId="283"/>
            <ac:spMk id="10" creationId="{505A41BE-7A2A-430D-8780-FD5B2E85BE5D}"/>
          </ac:spMkLst>
        </pc:spChg>
        <pc:spChg chg="add mod">
          <ac:chgData name="בר בנעזרי" userId="6044bec6b410f520" providerId="LiveId" clId="{3A9080F2-3055-43FF-A8FF-42D97C8F18E1}" dt="2021-01-07T19:26:51.340" v="329" actId="14100"/>
          <ac:spMkLst>
            <pc:docMk/>
            <pc:sldMk cId="3896791182" sldId="283"/>
            <ac:spMk id="11" creationId="{5E2F290F-82D2-47B5-B367-7141663A6575}"/>
          </ac:spMkLst>
        </pc:spChg>
        <pc:graphicFrameChg chg="del">
          <ac:chgData name="בר בנעזרי" userId="6044bec6b410f520" providerId="LiveId" clId="{3A9080F2-3055-43FF-A8FF-42D97C8F18E1}" dt="2021-01-07T19:10:13.743" v="68" actId="478"/>
          <ac:graphicFrameMkLst>
            <pc:docMk/>
            <pc:sldMk cId="3896791182" sldId="283"/>
            <ac:graphicFrameMk id="7" creationId="{0A98C5D7-3DDC-4A41-9A92-1376E7807586}"/>
          </ac:graphicFrameMkLst>
        </pc:graphicFrameChg>
        <pc:graphicFrameChg chg="add mod">
          <ac:chgData name="בר בנעזרי" userId="6044bec6b410f520" providerId="LiveId" clId="{3A9080F2-3055-43FF-A8FF-42D97C8F18E1}" dt="2021-01-07T19:10:14.216" v="69"/>
          <ac:graphicFrameMkLst>
            <pc:docMk/>
            <pc:sldMk cId="3896791182" sldId="283"/>
            <ac:graphicFrameMk id="9" creationId="{4A1B408E-FD20-42B5-A6DE-79D60E839E03}"/>
          </ac:graphicFrameMkLst>
        </pc:graphicFrameChg>
        <pc:picChg chg="add mod">
          <ac:chgData name="בר בנעזרי" userId="6044bec6b410f520" providerId="LiveId" clId="{3A9080F2-3055-43FF-A8FF-42D97C8F18E1}" dt="2021-01-07T19:25:13.822" v="273" actId="1076"/>
          <ac:picMkLst>
            <pc:docMk/>
            <pc:sldMk cId="3896791182" sldId="283"/>
            <ac:picMk id="3" creationId="{E14761B8-9F78-459D-B220-AF53AD7D3054}"/>
          </ac:picMkLst>
        </pc:picChg>
        <pc:picChg chg="mod">
          <ac:chgData name="בר בנעזרי" userId="6044bec6b410f520" providerId="LiveId" clId="{3A9080F2-3055-43FF-A8FF-42D97C8F18E1}" dt="2021-01-07T19:24:34.749" v="270" actId="1076"/>
          <ac:picMkLst>
            <pc:docMk/>
            <pc:sldMk cId="3896791182" sldId="283"/>
            <ac:picMk id="6" creationId="{CC20F4DE-A776-479C-B17F-120E178B0881}"/>
          </ac:picMkLst>
        </pc:picChg>
      </pc:sldChg>
      <pc:sldChg chg="addSp delSp modSp mod">
        <pc:chgData name="בר בנעזרי" userId="6044bec6b410f520" providerId="LiveId" clId="{3A9080F2-3055-43FF-A8FF-42D97C8F18E1}" dt="2021-01-07T19:29:59.295" v="443" actId="1076"/>
        <pc:sldMkLst>
          <pc:docMk/>
          <pc:sldMk cId="2050300504" sldId="284"/>
        </pc:sldMkLst>
        <pc:spChg chg="add del mod">
          <ac:chgData name="בר בנעזרי" userId="6044bec6b410f520" providerId="LiveId" clId="{3A9080F2-3055-43FF-A8FF-42D97C8F18E1}" dt="2021-01-07T19:28:16.193" v="355" actId="478"/>
          <ac:spMkLst>
            <pc:docMk/>
            <pc:sldMk cId="2050300504" sldId="284"/>
            <ac:spMk id="4" creationId="{20117ABE-5AFA-438C-834A-A05ADA60402A}"/>
          </ac:spMkLst>
        </pc:spChg>
        <pc:spChg chg="del">
          <ac:chgData name="בר בנעזרי" userId="6044bec6b410f520" providerId="LiveId" clId="{3A9080F2-3055-43FF-A8FF-42D97C8F18E1}" dt="2021-01-07T19:26:56.548" v="330" actId="478"/>
          <ac:spMkLst>
            <pc:docMk/>
            <pc:sldMk cId="2050300504" sldId="284"/>
            <ac:spMk id="8" creationId="{D3411BCC-C794-4B48-A852-A5A08231A18C}"/>
          </ac:spMkLst>
        </pc:spChg>
        <pc:spChg chg="mod">
          <ac:chgData name="בר בנעזרי" userId="6044bec6b410f520" providerId="LiveId" clId="{3A9080F2-3055-43FF-A8FF-42D97C8F18E1}" dt="2021-01-07T19:29:59.295" v="443" actId="1076"/>
          <ac:spMkLst>
            <pc:docMk/>
            <pc:sldMk cId="2050300504" sldId="284"/>
            <ac:spMk id="10" creationId="{505A41BE-7A2A-430D-8780-FD5B2E85BE5D}"/>
          </ac:spMkLst>
        </pc:spChg>
        <pc:spChg chg="add del mod">
          <ac:chgData name="בר בנעזרי" userId="6044bec6b410f520" providerId="LiveId" clId="{3A9080F2-3055-43FF-A8FF-42D97C8F18E1}" dt="2021-01-07T19:28:13.191" v="354" actId="478"/>
          <ac:spMkLst>
            <pc:docMk/>
            <pc:sldMk cId="2050300504" sldId="284"/>
            <ac:spMk id="11" creationId="{1ED53495-AF58-4831-AF74-06B67EFDB826}"/>
          </ac:spMkLst>
        </pc:spChg>
        <pc:spChg chg="add mod">
          <ac:chgData name="בר בנעזרי" userId="6044bec6b410f520" providerId="LiveId" clId="{3A9080F2-3055-43FF-A8FF-42D97C8F18E1}" dt="2021-01-07T19:29:09.465" v="372" actId="20577"/>
          <ac:spMkLst>
            <pc:docMk/>
            <pc:sldMk cId="2050300504" sldId="284"/>
            <ac:spMk id="12" creationId="{BBCFD38C-F3C2-4D98-B041-ECD827D63E5D}"/>
          </ac:spMkLst>
        </pc:spChg>
        <pc:graphicFrameChg chg="del">
          <ac:chgData name="בר בנעזרי" userId="6044bec6b410f520" providerId="LiveId" clId="{3A9080F2-3055-43FF-A8FF-42D97C8F18E1}" dt="2021-01-07T19:10:25.589" v="70" actId="478"/>
          <ac:graphicFrameMkLst>
            <pc:docMk/>
            <pc:sldMk cId="2050300504" sldId="284"/>
            <ac:graphicFrameMk id="7" creationId="{0A98C5D7-3DDC-4A41-9A92-1376E7807586}"/>
          </ac:graphicFrameMkLst>
        </pc:graphicFrameChg>
        <pc:graphicFrameChg chg="add mod">
          <ac:chgData name="בר בנעזרי" userId="6044bec6b410f520" providerId="LiveId" clId="{3A9080F2-3055-43FF-A8FF-42D97C8F18E1}" dt="2021-01-07T19:11:56.149" v="96"/>
          <ac:graphicFrameMkLst>
            <pc:docMk/>
            <pc:sldMk cId="2050300504" sldId="284"/>
            <ac:graphicFrameMk id="9" creationId="{A2CCFF76-5882-44FE-BC03-362CAE6C853D}"/>
          </ac:graphicFrameMkLst>
        </pc:graphicFrameChg>
      </pc:sldChg>
      <pc:sldChg chg="addSp delSp modSp mod">
        <pc:chgData name="בר בנעזרי" userId="6044bec6b410f520" providerId="LiveId" clId="{3A9080F2-3055-43FF-A8FF-42D97C8F18E1}" dt="2021-01-07T19:43:46.705" v="540" actId="1036"/>
        <pc:sldMkLst>
          <pc:docMk/>
          <pc:sldMk cId="2927928338" sldId="285"/>
        </pc:sldMkLst>
        <pc:spChg chg="del">
          <ac:chgData name="בר בנעזרי" userId="6044bec6b410f520" providerId="LiveId" clId="{3A9080F2-3055-43FF-A8FF-42D97C8F18E1}" dt="2021-01-07T19:37:12.377" v="468" actId="478"/>
          <ac:spMkLst>
            <pc:docMk/>
            <pc:sldMk cId="2927928338" sldId="285"/>
            <ac:spMk id="4" creationId="{678F09B8-01DF-4DC3-88F0-81F3B00E3AA0}"/>
          </ac:spMkLst>
        </pc:spChg>
        <pc:spChg chg="mod">
          <ac:chgData name="בר בנעזרי" userId="6044bec6b410f520" providerId="LiveId" clId="{3A9080F2-3055-43FF-A8FF-42D97C8F18E1}" dt="2021-01-07T19:38:32.839" v="492" actId="14100"/>
          <ac:spMkLst>
            <pc:docMk/>
            <pc:sldMk cId="2927928338" sldId="285"/>
            <ac:spMk id="5" creationId="{7835EE8A-F10C-4D86-9801-26723E70ACC7}"/>
          </ac:spMkLst>
        </pc:spChg>
        <pc:spChg chg="add mod">
          <ac:chgData name="בר בנעזרי" userId="6044bec6b410f520" providerId="LiveId" clId="{3A9080F2-3055-43FF-A8FF-42D97C8F18E1}" dt="2021-01-07T19:43:46.705" v="540" actId="1036"/>
          <ac:spMkLst>
            <pc:docMk/>
            <pc:sldMk cId="2927928338" sldId="285"/>
            <ac:spMk id="9" creationId="{CC4E4675-2FD1-47CD-B77D-EC877C4C5C3F}"/>
          </ac:spMkLst>
        </pc:spChg>
        <pc:graphicFrameChg chg="add del mod">
          <ac:chgData name="בר בנעזרי" userId="6044bec6b410f520" providerId="LiveId" clId="{3A9080F2-3055-43FF-A8FF-42D97C8F18E1}" dt="2021-01-07T19:13:41.168" v="132"/>
          <ac:graphicFrameMkLst>
            <pc:docMk/>
            <pc:sldMk cId="2927928338" sldId="285"/>
            <ac:graphicFrameMk id="6" creationId="{60D62581-A834-4A86-8FAB-43F47561015B}"/>
          </ac:graphicFrameMkLst>
        </pc:graphicFrameChg>
        <pc:graphicFrameChg chg="del">
          <ac:chgData name="בר בנעזרי" userId="6044bec6b410f520" providerId="LiveId" clId="{3A9080F2-3055-43FF-A8FF-42D97C8F18E1}" dt="2021-01-07T19:10:39.914" v="73" actId="478"/>
          <ac:graphicFrameMkLst>
            <pc:docMk/>
            <pc:sldMk cId="2927928338" sldId="285"/>
            <ac:graphicFrameMk id="7" creationId="{0A98C5D7-3DDC-4A41-9A92-1376E7807586}"/>
          </ac:graphicFrameMkLst>
        </pc:graphicFrameChg>
        <pc:graphicFrameChg chg="add mod">
          <ac:chgData name="בר בנעזרי" userId="6044bec6b410f520" providerId="LiveId" clId="{3A9080F2-3055-43FF-A8FF-42D97C8F18E1}" dt="2021-01-07T19:14:05.925" v="138"/>
          <ac:graphicFrameMkLst>
            <pc:docMk/>
            <pc:sldMk cId="2927928338" sldId="285"/>
            <ac:graphicFrameMk id="8" creationId="{5CF4BBE6-B056-41AA-ADA3-7524B558E8ED}"/>
          </ac:graphicFrameMkLst>
        </pc:graphicFrameChg>
        <pc:picChg chg="mod modCrop">
          <ac:chgData name="בר בנעזרי" userId="6044bec6b410f520" providerId="LiveId" clId="{3A9080F2-3055-43FF-A8FF-42D97C8F18E1}" dt="2021-01-07T19:41:31.390" v="501" actId="1076"/>
          <ac:picMkLst>
            <pc:docMk/>
            <pc:sldMk cId="2927928338" sldId="285"/>
            <ac:picMk id="3" creationId="{3A749AD2-523C-42E3-B1DA-9AB457B4E8B7}"/>
          </ac:picMkLst>
        </pc:picChg>
        <pc:picChg chg="add mod modCrop">
          <ac:chgData name="בר בנעזרי" userId="6044bec6b410f520" providerId="LiveId" clId="{3A9080F2-3055-43FF-A8FF-42D97C8F18E1}" dt="2021-01-07T19:41:29.445" v="500" actId="14100"/>
          <ac:picMkLst>
            <pc:docMk/>
            <pc:sldMk cId="2927928338" sldId="285"/>
            <ac:picMk id="10" creationId="{A3020947-51C7-41B3-8D36-ACFCB2B85A02}"/>
          </ac:picMkLst>
        </pc:picChg>
      </pc:sldChg>
      <pc:sldChg chg="addSp delSp modSp mod">
        <pc:chgData name="בר בנעזרי" userId="6044bec6b410f520" providerId="LiveId" clId="{3A9080F2-3055-43FF-A8FF-42D97C8F18E1}" dt="2021-01-07T19:45:21.589" v="556" actId="1076"/>
        <pc:sldMkLst>
          <pc:docMk/>
          <pc:sldMk cId="392100141" sldId="289"/>
        </pc:sldMkLst>
        <pc:spChg chg="del">
          <ac:chgData name="בר בנעזרי" userId="6044bec6b410f520" providerId="LiveId" clId="{3A9080F2-3055-43FF-A8FF-42D97C8F18E1}" dt="2021-01-07T19:43:38.537" v="536" actId="478"/>
          <ac:spMkLst>
            <pc:docMk/>
            <pc:sldMk cId="392100141" sldId="289"/>
            <ac:spMk id="4" creationId="{678F09B8-01DF-4DC3-88F0-81F3B00E3AA0}"/>
          </ac:spMkLst>
        </pc:spChg>
        <pc:spChg chg="mod">
          <ac:chgData name="בר בנעזרי" userId="6044bec6b410f520" providerId="LiveId" clId="{3A9080F2-3055-43FF-A8FF-42D97C8F18E1}" dt="2021-01-07T19:43:04.511" v="535" actId="14100"/>
          <ac:spMkLst>
            <pc:docMk/>
            <pc:sldMk cId="392100141" sldId="289"/>
            <ac:spMk id="5" creationId="{7835EE8A-F10C-4D86-9801-26723E70ACC7}"/>
          </ac:spMkLst>
        </pc:spChg>
        <pc:spChg chg="add mod">
          <ac:chgData name="בר בנעזרי" userId="6044bec6b410f520" providerId="LiveId" clId="{3A9080F2-3055-43FF-A8FF-42D97C8F18E1}" dt="2021-01-07T19:43:59.579" v="553" actId="20577"/>
          <ac:spMkLst>
            <pc:docMk/>
            <pc:sldMk cId="392100141" sldId="289"/>
            <ac:spMk id="9" creationId="{B766D5E7-0613-49D8-98ED-309446BC698D}"/>
          </ac:spMkLst>
        </pc:spChg>
        <pc:graphicFrameChg chg="add del mod">
          <ac:chgData name="בר בנעזרי" userId="6044bec6b410f520" providerId="LiveId" clId="{3A9080F2-3055-43FF-A8FF-42D97C8F18E1}" dt="2021-01-07T19:13:40.726" v="131"/>
          <ac:graphicFrameMkLst>
            <pc:docMk/>
            <pc:sldMk cId="392100141" sldId="289"/>
            <ac:graphicFrameMk id="6" creationId="{5031D7A7-2AF7-4268-9A7E-48FD30FFF2C4}"/>
          </ac:graphicFrameMkLst>
        </pc:graphicFrameChg>
        <pc:graphicFrameChg chg="del">
          <ac:chgData name="בר בנעזרי" userId="6044bec6b410f520" providerId="LiveId" clId="{3A9080F2-3055-43FF-A8FF-42D97C8F18E1}" dt="2021-01-07T19:10:42.606" v="74" actId="478"/>
          <ac:graphicFrameMkLst>
            <pc:docMk/>
            <pc:sldMk cId="392100141" sldId="289"/>
            <ac:graphicFrameMk id="7" creationId="{0A98C5D7-3DDC-4A41-9A92-1376E7807586}"/>
          </ac:graphicFrameMkLst>
        </pc:graphicFrameChg>
        <pc:graphicFrameChg chg="add mod">
          <ac:chgData name="בר בנעזרי" userId="6044bec6b410f520" providerId="LiveId" clId="{3A9080F2-3055-43FF-A8FF-42D97C8F18E1}" dt="2021-01-07T19:14:08.931" v="139"/>
          <ac:graphicFrameMkLst>
            <pc:docMk/>
            <pc:sldMk cId="392100141" sldId="289"/>
            <ac:graphicFrameMk id="8" creationId="{26CF5BFB-B6A2-4760-A668-A1FD37405DBA}"/>
          </ac:graphicFrameMkLst>
        </pc:graphicFrameChg>
        <pc:picChg chg="add del">
          <ac:chgData name="בר בנעזרי" userId="6044bec6b410f520" providerId="LiveId" clId="{3A9080F2-3055-43FF-A8FF-42D97C8F18E1}" dt="2021-01-07T19:43:40.243" v="538" actId="478"/>
          <ac:picMkLst>
            <pc:docMk/>
            <pc:sldMk cId="392100141" sldId="289"/>
            <ac:picMk id="3" creationId="{5B243D07-80DF-4D59-8A73-115D222E5236}"/>
          </ac:picMkLst>
        </pc:picChg>
        <pc:picChg chg="add mod">
          <ac:chgData name="בר בנעזרי" userId="6044bec6b410f520" providerId="LiveId" clId="{3A9080F2-3055-43FF-A8FF-42D97C8F18E1}" dt="2021-01-07T19:45:21.589" v="556" actId="1076"/>
          <ac:picMkLst>
            <pc:docMk/>
            <pc:sldMk cId="392100141" sldId="289"/>
            <ac:picMk id="11" creationId="{61F253BD-3300-4173-A8C2-E9C59227EEEA}"/>
          </ac:picMkLst>
        </pc:picChg>
      </pc:sldChg>
      <pc:sldChg chg="addSp delSp modSp mod">
        <pc:chgData name="בר בנעזרי" userId="6044bec6b410f520" providerId="LiveId" clId="{3A9080F2-3055-43FF-A8FF-42D97C8F18E1}" dt="2021-01-07T20:32:16.178" v="2214" actId="5793"/>
        <pc:sldMkLst>
          <pc:docMk/>
          <pc:sldMk cId="704974601" sldId="290"/>
        </pc:sldMkLst>
        <pc:spChg chg="del">
          <ac:chgData name="בר בנעזרי" userId="6044bec6b410f520" providerId="LiveId" clId="{3A9080F2-3055-43FF-A8FF-42D97C8F18E1}" dt="2021-01-07T19:46:52.814" v="568" actId="478"/>
          <ac:spMkLst>
            <pc:docMk/>
            <pc:sldMk cId="704974601" sldId="290"/>
            <ac:spMk id="4" creationId="{678F09B8-01DF-4DC3-88F0-81F3B00E3AA0}"/>
          </ac:spMkLst>
        </pc:spChg>
        <pc:spChg chg="mod">
          <ac:chgData name="בר בנעזרי" userId="6044bec6b410f520" providerId="LiveId" clId="{3A9080F2-3055-43FF-A8FF-42D97C8F18E1}" dt="2021-01-07T20:32:12.011" v="2213" actId="1076"/>
          <ac:spMkLst>
            <pc:docMk/>
            <pc:sldMk cId="704974601" sldId="290"/>
            <ac:spMk id="5" creationId="{7835EE8A-F10C-4D86-9801-26723E70ACC7}"/>
          </ac:spMkLst>
        </pc:spChg>
        <pc:spChg chg="mod">
          <ac:chgData name="בר בנעזרי" userId="6044bec6b410f520" providerId="LiveId" clId="{3A9080F2-3055-43FF-A8FF-42D97C8F18E1}" dt="2021-01-07T19:46:16.262" v="560" actId="14100"/>
          <ac:spMkLst>
            <pc:docMk/>
            <pc:sldMk cId="704974601" sldId="290"/>
            <ac:spMk id="9" creationId="{06B2C288-E90A-49FE-A318-516E9AE55139}"/>
          </ac:spMkLst>
        </pc:spChg>
        <pc:spChg chg="del">
          <ac:chgData name="בר בנעזרי" userId="6044bec6b410f520" providerId="LiveId" clId="{3A9080F2-3055-43FF-A8FF-42D97C8F18E1}" dt="2021-01-07T19:46:33.893" v="566" actId="478"/>
          <ac:spMkLst>
            <pc:docMk/>
            <pc:sldMk cId="704974601" sldId="290"/>
            <ac:spMk id="10" creationId="{F7236859-6867-46F4-9776-A2C61E0256C6}"/>
          </ac:spMkLst>
        </pc:spChg>
        <pc:spChg chg="add mod">
          <ac:chgData name="בר בנעזרי" userId="6044bec6b410f520" providerId="LiveId" clId="{3A9080F2-3055-43FF-A8FF-42D97C8F18E1}" dt="2021-01-07T19:46:32.138" v="565" actId="1076"/>
          <ac:spMkLst>
            <pc:docMk/>
            <pc:sldMk cId="704974601" sldId="290"/>
            <ac:spMk id="13" creationId="{66A1D633-31D0-43C0-A4AD-19BBD7A443B2}"/>
          </ac:spMkLst>
        </pc:spChg>
        <pc:spChg chg="add mod">
          <ac:chgData name="בר בנעזרי" userId="6044bec6b410f520" providerId="LiveId" clId="{3A9080F2-3055-43FF-A8FF-42D97C8F18E1}" dt="2021-01-07T19:47:03.617" v="584" actId="20577"/>
          <ac:spMkLst>
            <pc:docMk/>
            <pc:sldMk cId="704974601" sldId="290"/>
            <ac:spMk id="14" creationId="{987CC633-8E33-4CC4-A0B5-5FBD1CF4F893}"/>
          </ac:spMkLst>
        </pc:spChg>
        <pc:spChg chg="add mod">
          <ac:chgData name="בר בנעזרי" userId="6044bec6b410f520" providerId="LiveId" clId="{3A9080F2-3055-43FF-A8FF-42D97C8F18E1}" dt="2021-01-07T20:32:16.178" v="2214" actId="5793"/>
          <ac:spMkLst>
            <pc:docMk/>
            <pc:sldMk cId="704974601" sldId="290"/>
            <ac:spMk id="16" creationId="{07401110-B7C6-4E50-83A7-8CD1E66DD5D5}"/>
          </ac:spMkLst>
        </pc:spChg>
        <pc:spChg chg="add mod">
          <ac:chgData name="בר בנעזרי" userId="6044bec6b410f520" providerId="LiveId" clId="{3A9080F2-3055-43FF-A8FF-42D97C8F18E1}" dt="2021-01-07T19:50:46.302" v="637" actId="14100"/>
          <ac:spMkLst>
            <pc:docMk/>
            <pc:sldMk cId="704974601" sldId="290"/>
            <ac:spMk id="17" creationId="{2B15BB0A-8666-48B6-B442-D3EE396BE3F1}"/>
          </ac:spMkLst>
        </pc:spChg>
        <pc:graphicFrameChg chg="del">
          <ac:chgData name="בר בנעזרי" userId="6044bec6b410f520" providerId="LiveId" clId="{3A9080F2-3055-43FF-A8FF-42D97C8F18E1}" dt="2021-01-07T19:10:46.429" v="75" actId="478"/>
          <ac:graphicFrameMkLst>
            <pc:docMk/>
            <pc:sldMk cId="704974601" sldId="290"/>
            <ac:graphicFrameMk id="7" creationId="{0A98C5D7-3DDC-4A41-9A92-1376E7807586}"/>
          </ac:graphicFrameMkLst>
        </pc:graphicFrameChg>
        <pc:graphicFrameChg chg="add del mod">
          <ac:chgData name="בר בנעזרי" userId="6044bec6b410f520" providerId="LiveId" clId="{3A9080F2-3055-43FF-A8FF-42D97C8F18E1}" dt="2021-01-07T19:13:40.368" v="130"/>
          <ac:graphicFrameMkLst>
            <pc:docMk/>
            <pc:sldMk cId="704974601" sldId="290"/>
            <ac:graphicFrameMk id="11" creationId="{3DC1953E-5AD7-45BF-8B2D-54C85DDBBD7D}"/>
          </ac:graphicFrameMkLst>
        </pc:graphicFrameChg>
        <pc:graphicFrameChg chg="add mod">
          <ac:chgData name="בר בנעזרי" userId="6044bec6b410f520" providerId="LiveId" clId="{3A9080F2-3055-43FF-A8FF-42D97C8F18E1}" dt="2021-01-07T19:14:11.689" v="140"/>
          <ac:graphicFrameMkLst>
            <pc:docMk/>
            <pc:sldMk cId="704974601" sldId="290"/>
            <ac:graphicFrameMk id="12" creationId="{EE4CC0DF-52C4-4856-A6AF-9F4142E4DC7E}"/>
          </ac:graphicFrameMkLst>
        </pc:graphicFrameChg>
        <pc:picChg chg="add mod">
          <ac:chgData name="בר בנעזרי" userId="6044bec6b410f520" providerId="LiveId" clId="{3A9080F2-3055-43FF-A8FF-42D97C8F18E1}" dt="2021-01-07T19:50:36.620" v="635" actId="1582"/>
          <ac:picMkLst>
            <pc:docMk/>
            <pc:sldMk cId="704974601" sldId="290"/>
            <ac:picMk id="3" creationId="{EEB1D813-2128-4046-9924-D14D583D8A57}"/>
          </ac:picMkLst>
        </pc:picChg>
        <pc:picChg chg="mod">
          <ac:chgData name="בר בנעזרי" userId="6044bec6b410f520" providerId="LiveId" clId="{3A9080F2-3055-43FF-A8FF-42D97C8F18E1}" dt="2021-01-07T19:48:33.443" v="604" actId="14100"/>
          <ac:picMkLst>
            <pc:docMk/>
            <pc:sldMk cId="704974601" sldId="290"/>
            <ac:picMk id="6" creationId="{B9C22E26-3BD5-4DFE-8482-4BF389F65B28}"/>
          </ac:picMkLst>
        </pc:picChg>
        <pc:cxnChg chg="add mod">
          <ac:chgData name="בר בנעזרי" userId="6044bec6b410f520" providerId="LiveId" clId="{3A9080F2-3055-43FF-A8FF-42D97C8F18E1}" dt="2021-01-07T19:51:31.773" v="645" actId="14100"/>
          <ac:cxnSpMkLst>
            <pc:docMk/>
            <pc:sldMk cId="704974601" sldId="290"/>
            <ac:cxnSpMk id="19" creationId="{5AB489FA-CC9E-423F-989E-2306E5508348}"/>
          </ac:cxnSpMkLst>
        </pc:cxnChg>
        <pc:cxnChg chg="add mod">
          <ac:chgData name="בר בנעזרי" userId="6044bec6b410f520" providerId="LiveId" clId="{3A9080F2-3055-43FF-A8FF-42D97C8F18E1}" dt="2021-01-07T19:51:31.773" v="645" actId="14100"/>
          <ac:cxnSpMkLst>
            <pc:docMk/>
            <pc:sldMk cId="704974601" sldId="290"/>
            <ac:cxnSpMk id="20" creationId="{AD410C70-2370-46F1-A724-5032129AB86E}"/>
          </ac:cxnSpMkLst>
        </pc:cxnChg>
      </pc:sldChg>
      <pc:sldChg chg="addSp delSp modSp add del mod modShow">
        <pc:chgData name="בר בנעזרי" userId="6044bec6b410f520" providerId="LiveId" clId="{3A9080F2-3055-43FF-A8FF-42D97C8F18E1}" dt="2021-01-07T19:30:58.182" v="456" actId="2696"/>
        <pc:sldMkLst>
          <pc:docMk/>
          <pc:sldMk cId="1976284450" sldId="291"/>
        </pc:sldMkLst>
        <pc:spChg chg="del">
          <ac:chgData name="בר בנעזרי" userId="6044bec6b410f520" providerId="LiveId" clId="{3A9080F2-3055-43FF-A8FF-42D97C8F18E1}" dt="2021-01-07T19:15:08.598" v="144" actId="478"/>
          <ac:spMkLst>
            <pc:docMk/>
            <pc:sldMk cId="1976284450" sldId="291"/>
            <ac:spMk id="2" creationId="{D63F8544-A37F-468F-A965-7890E1E389BC}"/>
          </ac:spMkLst>
        </pc:spChg>
        <pc:spChg chg="add del mod">
          <ac:chgData name="בר בנעזרי" userId="6044bec6b410f520" providerId="LiveId" clId="{3A9080F2-3055-43FF-A8FF-42D97C8F18E1}" dt="2021-01-07T19:30:55.249" v="455"/>
          <ac:spMkLst>
            <pc:docMk/>
            <pc:sldMk cId="1976284450" sldId="291"/>
            <ac:spMk id="3" creationId="{9F0975B4-2CFF-49F3-B8A3-3559ACA4F602}"/>
          </ac:spMkLst>
        </pc:spChg>
        <pc:spChg chg="del">
          <ac:chgData name="בר בנעזרי" userId="6044bec6b410f520" providerId="LiveId" clId="{3A9080F2-3055-43FF-A8FF-42D97C8F18E1}" dt="2021-01-07T19:15:10.045" v="145" actId="478"/>
          <ac:spMkLst>
            <pc:docMk/>
            <pc:sldMk cId="1976284450" sldId="291"/>
            <ac:spMk id="5" creationId="{18B69728-E603-43E6-AAEB-A0C01903AAC8}"/>
          </ac:spMkLst>
        </pc:spChg>
        <pc:spChg chg="del">
          <ac:chgData name="בר בנעזרי" userId="6044bec6b410f520" providerId="LiveId" clId="{3A9080F2-3055-43FF-A8FF-42D97C8F18E1}" dt="2021-01-07T19:15:15.725" v="148" actId="478"/>
          <ac:spMkLst>
            <pc:docMk/>
            <pc:sldMk cId="1976284450" sldId="291"/>
            <ac:spMk id="8" creationId="{EC07FD21-E49A-42CA-B954-218C5E71784E}"/>
          </ac:spMkLst>
        </pc:spChg>
        <pc:spChg chg="del">
          <ac:chgData name="בר בנעזרי" userId="6044bec6b410f520" providerId="LiveId" clId="{3A9080F2-3055-43FF-A8FF-42D97C8F18E1}" dt="2021-01-07T19:15:13.334" v="147" actId="478"/>
          <ac:spMkLst>
            <pc:docMk/>
            <pc:sldMk cId="1976284450" sldId="291"/>
            <ac:spMk id="9" creationId="{B17A93B5-FF76-4356-AB74-3D219D7D4412}"/>
          </ac:spMkLst>
        </pc:spChg>
        <pc:picChg chg="del">
          <ac:chgData name="בר בנעזרי" userId="6044bec6b410f520" providerId="LiveId" clId="{3A9080F2-3055-43FF-A8FF-42D97C8F18E1}" dt="2021-01-07T19:15:11.405" v="146" actId="478"/>
          <ac:picMkLst>
            <pc:docMk/>
            <pc:sldMk cId="1976284450" sldId="291"/>
            <ac:picMk id="10" creationId="{C527362D-2A59-402C-A2BE-DF7D985175F7}"/>
          </ac:picMkLst>
        </pc:picChg>
      </pc:sldChg>
      <pc:sldChg chg="add del">
        <pc:chgData name="בר בנעזרי" userId="6044bec6b410f520" providerId="LiveId" clId="{3A9080F2-3055-43FF-A8FF-42D97C8F18E1}" dt="2021-01-07T20:37:55.978" v="2350" actId="47"/>
        <pc:sldMkLst>
          <pc:docMk/>
          <pc:sldMk cId="1066254867" sldId="292"/>
        </pc:sldMkLst>
      </pc:sldChg>
      <pc:sldChg chg="add del">
        <pc:chgData name="בר בנעזרי" userId="6044bec6b410f520" providerId="LiveId" clId="{3A9080F2-3055-43FF-A8FF-42D97C8F18E1}" dt="2021-01-07T20:37:56.793" v="2351" actId="47"/>
        <pc:sldMkLst>
          <pc:docMk/>
          <pc:sldMk cId="3939623987" sldId="293"/>
        </pc:sldMkLst>
      </pc:sldChg>
      <pc:sldChg chg="add del">
        <pc:chgData name="בר בנעזרי" userId="6044bec6b410f520" providerId="LiveId" clId="{3A9080F2-3055-43FF-A8FF-42D97C8F18E1}" dt="2021-01-07T20:38:05.143" v="2355" actId="47"/>
        <pc:sldMkLst>
          <pc:docMk/>
          <pc:sldMk cId="1953753818" sldId="294"/>
        </pc:sldMkLst>
      </pc:sldChg>
      <pc:sldChg chg="addSp modSp add del mod modAnim">
        <pc:chgData name="בר בנעזרי" userId="6044bec6b410f520" providerId="LiveId" clId="{3A9080F2-3055-43FF-A8FF-42D97C8F18E1}" dt="2021-01-08T09:58:27.512" v="2856" actId="47"/>
        <pc:sldMkLst>
          <pc:docMk/>
          <pc:sldMk cId="1423864254" sldId="295"/>
        </pc:sldMkLst>
        <pc:spChg chg="add mod">
          <ac:chgData name="בר בנעזרי" userId="6044bec6b410f520" providerId="LiveId" clId="{3A9080F2-3055-43FF-A8FF-42D97C8F18E1}" dt="2021-01-07T20:22:05.108" v="1745" actId="14100"/>
          <ac:spMkLst>
            <pc:docMk/>
            <pc:sldMk cId="1423864254" sldId="295"/>
            <ac:spMk id="4" creationId="{B415EFE2-04D1-4B1D-B6F6-70202099A410}"/>
          </ac:spMkLst>
        </pc:spChg>
        <pc:picChg chg="add mod">
          <ac:chgData name="בר בנעזרי" userId="6044bec6b410f520" providerId="LiveId" clId="{3A9080F2-3055-43FF-A8FF-42D97C8F18E1}" dt="2021-01-07T20:22:39.341" v="1748" actId="1076"/>
          <ac:picMkLst>
            <pc:docMk/>
            <pc:sldMk cId="1423864254" sldId="295"/>
            <ac:picMk id="2" creationId="{1AA4F605-F955-4A5E-8CD8-42D8D3749A22}"/>
          </ac:picMkLst>
        </pc:picChg>
      </pc:sldChg>
      <pc:sldChg chg="addSp delSp modSp add mod modAnim">
        <pc:chgData name="בר בנעזרי" userId="6044bec6b410f520" providerId="LiveId" clId="{3A9080F2-3055-43FF-A8FF-42D97C8F18E1}" dt="2021-01-08T10:28:13.327" v="4089" actId="1076"/>
        <pc:sldMkLst>
          <pc:docMk/>
          <pc:sldMk cId="3052563482" sldId="296"/>
        </pc:sldMkLst>
        <pc:spChg chg="add mod">
          <ac:chgData name="בר בנעזרי" userId="6044bec6b410f520" providerId="LiveId" clId="{3A9080F2-3055-43FF-A8FF-42D97C8F18E1}" dt="2021-01-07T20:24:17.743" v="1774" actId="14100"/>
          <ac:spMkLst>
            <pc:docMk/>
            <pc:sldMk cId="3052563482" sldId="296"/>
            <ac:spMk id="3" creationId="{BA48EC7C-A3D4-4DCD-9F5F-DD062AD58B70}"/>
          </ac:spMkLst>
        </pc:spChg>
        <pc:spChg chg="add del mod">
          <ac:chgData name="בר בנעזרי" userId="6044bec6b410f520" providerId="LiveId" clId="{3A9080F2-3055-43FF-A8FF-42D97C8F18E1}" dt="2021-01-08T10:23:01.515" v="3722" actId="478"/>
          <ac:spMkLst>
            <pc:docMk/>
            <pc:sldMk cId="3052563482" sldId="296"/>
            <ac:spMk id="7" creationId="{76F9754F-1F69-4501-96B1-A1D2A58FCD0E}"/>
          </ac:spMkLst>
        </pc:spChg>
        <pc:spChg chg="add del mod">
          <ac:chgData name="בר בנעזרי" userId="6044bec6b410f520" providerId="LiveId" clId="{3A9080F2-3055-43FF-A8FF-42D97C8F18E1}" dt="2021-01-07T20:27:29.295" v="2023"/>
          <ac:spMkLst>
            <pc:docMk/>
            <pc:sldMk cId="3052563482" sldId="296"/>
            <ac:spMk id="8" creationId="{24877F35-FF37-4BF7-84C3-0C902D8C31D5}"/>
          </ac:spMkLst>
        </pc:spChg>
        <pc:spChg chg="add del mod">
          <ac:chgData name="בר בנעזרי" userId="6044bec6b410f520" providerId="LiveId" clId="{3A9080F2-3055-43FF-A8FF-42D97C8F18E1}" dt="2021-01-08T10:27:40.110" v="4069" actId="478"/>
          <ac:spMkLst>
            <pc:docMk/>
            <pc:sldMk cId="3052563482" sldId="296"/>
            <ac:spMk id="9" creationId="{C15B4232-BCE1-4801-8DA5-925071266E8F}"/>
          </ac:spMkLst>
        </pc:spChg>
        <pc:spChg chg="add mod">
          <ac:chgData name="בר בנעזרי" userId="6044bec6b410f520" providerId="LiveId" clId="{3A9080F2-3055-43FF-A8FF-42D97C8F18E1}" dt="2021-01-08T10:24:47.197" v="3742" actId="1076"/>
          <ac:spMkLst>
            <pc:docMk/>
            <pc:sldMk cId="3052563482" sldId="296"/>
            <ac:spMk id="10" creationId="{B632F604-6438-483F-811F-3C2C78B06B2B}"/>
          </ac:spMkLst>
        </pc:spChg>
        <pc:spChg chg="add mod">
          <ac:chgData name="בר בנעזרי" userId="6044bec6b410f520" providerId="LiveId" clId="{3A9080F2-3055-43FF-A8FF-42D97C8F18E1}" dt="2021-01-08T10:28:05.454" v="4087" actId="20577"/>
          <ac:spMkLst>
            <pc:docMk/>
            <pc:sldMk cId="3052563482" sldId="296"/>
            <ac:spMk id="11" creationId="{256E9EC3-E80A-45A2-9843-13EABA854A76}"/>
          </ac:spMkLst>
        </pc:spChg>
        <pc:picChg chg="add del mod">
          <ac:chgData name="בר בנעזרי" userId="6044bec6b410f520" providerId="LiveId" clId="{3A9080F2-3055-43FF-A8FF-42D97C8F18E1}" dt="2021-01-08T10:28:11.143" v="4088" actId="1076"/>
          <ac:picMkLst>
            <pc:docMk/>
            <pc:sldMk cId="3052563482" sldId="296"/>
            <ac:picMk id="4" creationId="{66F1E337-F283-4EB6-8BDF-1D8589F66BFB}"/>
          </ac:picMkLst>
        </pc:picChg>
        <pc:picChg chg="add del mod">
          <ac:chgData name="בר בנעזרי" userId="6044bec6b410f520" providerId="LiveId" clId="{3A9080F2-3055-43FF-A8FF-42D97C8F18E1}" dt="2021-01-08T10:28:13.327" v="4089" actId="1076"/>
          <ac:picMkLst>
            <pc:docMk/>
            <pc:sldMk cId="3052563482" sldId="296"/>
            <ac:picMk id="5" creationId="{C960278F-E559-48AE-B809-ACCBA19B32F2}"/>
          </ac:picMkLst>
        </pc:picChg>
        <pc:picChg chg="add del mod">
          <ac:chgData name="בר בנעזרי" userId="6044bec6b410f520" providerId="LiveId" clId="{3A9080F2-3055-43FF-A8FF-42D97C8F18E1}" dt="2021-01-08T09:58:25.681" v="2851"/>
          <ac:picMkLst>
            <pc:docMk/>
            <pc:sldMk cId="3052563482" sldId="296"/>
            <ac:picMk id="8" creationId="{E8D95AE8-61BF-4E15-97C2-76A09B3E744F}"/>
          </ac:picMkLst>
        </pc:picChg>
      </pc:sldChg>
      <pc:sldChg chg="addSp delSp modSp add mod ord modAnim">
        <pc:chgData name="בר בנעזרי" userId="6044bec6b410f520" providerId="LiveId" clId="{3A9080F2-3055-43FF-A8FF-42D97C8F18E1}" dt="2021-01-08T10:36:14.810" v="4626" actId="1076"/>
        <pc:sldMkLst>
          <pc:docMk/>
          <pc:sldMk cId="3334414480" sldId="297"/>
        </pc:sldMkLst>
        <pc:spChg chg="add mod">
          <ac:chgData name="בר בנעזרי" userId="6044bec6b410f520" providerId="LiveId" clId="{3A9080F2-3055-43FF-A8FF-42D97C8F18E1}" dt="2021-01-07T20:30:32.677" v="2193" actId="20577"/>
          <ac:spMkLst>
            <pc:docMk/>
            <pc:sldMk cId="3334414480" sldId="297"/>
            <ac:spMk id="3" creationId="{805FC315-2EDC-4672-8DEB-C726DE2F1B9E}"/>
          </ac:spMkLst>
        </pc:spChg>
        <pc:spChg chg="add del mod">
          <ac:chgData name="בר בנעזרי" userId="6044bec6b410f520" providerId="LiveId" clId="{3A9080F2-3055-43FF-A8FF-42D97C8F18E1}" dt="2021-01-08T10:29:43.485" v="4100" actId="478"/>
          <ac:spMkLst>
            <pc:docMk/>
            <pc:sldMk cId="3334414480" sldId="297"/>
            <ac:spMk id="7" creationId="{9B2F1C82-6F81-4A70-9989-C5A9C69C1535}"/>
          </ac:spMkLst>
        </pc:spChg>
        <pc:spChg chg="add del mod">
          <ac:chgData name="בר בנעזרי" userId="6044bec6b410f520" providerId="LiveId" clId="{3A9080F2-3055-43FF-A8FF-42D97C8F18E1}" dt="2021-01-07T20:33:09.600" v="2247" actId="478"/>
          <ac:spMkLst>
            <pc:docMk/>
            <pc:sldMk cId="3334414480" sldId="297"/>
            <ac:spMk id="8" creationId="{6B7A3A25-8CD3-4EFF-952D-EB77B699D9AF}"/>
          </ac:spMkLst>
        </pc:spChg>
        <pc:spChg chg="add mod">
          <ac:chgData name="בר בנעזרי" userId="6044bec6b410f520" providerId="LiveId" clId="{3A9080F2-3055-43FF-A8FF-42D97C8F18E1}" dt="2021-01-08T10:33:06.002" v="4292" actId="255"/>
          <ac:spMkLst>
            <pc:docMk/>
            <pc:sldMk cId="3334414480" sldId="297"/>
            <ac:spMk id="8" creationId="{F349ED64-FBCC-49B2-BAE5-F23BFF2C4FDE}"/>
          </ac:spMkLst>
        </pc:spChg>
        <pc:spChg chg="add mod">
          <ac:chgData name="בר בנעזרי" userId="6044bec6b410f520" providerId="LiveId" clId="{3A9080F2-3055-43FF-A8FF-42D97C8F18E1}" dt="2021-01-08T10:36:14.810" v="4626" actId="1076"/>
          <ac:spMkLst>
            <pc:docMk/>
            <pc:sldMk cId="3334414480" sldId="297"/>
            <ac:spMk id="9" creationId="{92FCC900-1B81-4C6E-A5D1-F4B3C0F0C479}"/>
          </ac:spMkLst>
        </pc:spChg>
        <pc:picChg chg="add mod">
          <ac:chgData name="בר בנעזרי" userId="6044bec6b410f520" providerId="LiveId" clId="{3A9080F2-3055-43FF-A8FF-42D97C8F18E1}" dt="2021-01-07T20:31:04.563" v="2203" actId="1076"/>
          <ac:picMkLst>
            <pc:docMk/>
            <pc:sldMk cId="3334414480" sldId="297"/>
            <ac:picMk id="4" creationId="{7F5CF9C1-F5CF-4C63-AFE1-82737993D6F6}"/>
          </ac:picMkLst>
        </pc:picChg>
        <pc:picChg chg="add mod">
          <ac:chgData name="בר בנעזרי" userId="6044bec6b410f520" providerId="LiveId" clId="{3A9080F2-3055-43FF-A8FF-42D97C8F18E1}" dt="2021-01-07T20:33:14.012" v="2248" actId="1076"/>
          <ac:picMkLst>
            <pc:docMk/>
            <pc:sldMk cId="3334414480" sldId="297"/>
            <ac:picMk id="5" creationId="{CAEF9304-88E1-490D-8B3F-817CAF8F00E0}"/>
          </ac:picMkLst>
        </pc:picChg>
        <pc:picChg chg="del mod">
          <ac:chgData name="בר בנעזרי" userId="6044bec6b410f520" providerId="LiveId" clId="{3A9080F2-3055-43FF-A8FF-42D97C8F18E1}" dt="2021-01-08T10:29:34.740" v="4097" actId="21"/>
          <ac:picMkLst>
            <pc:docMk/>
            <pc:sldMk cId="3334414480" sldId="297"/>
            <ac:picMk id="13" creationId="{5CF57CA7-D352-45AA-9690-7C632B9AC6F8}"/>
          </ac:picMkLst>
        </pc:picChg>
      </pc:sldChg>
      <pc:sldChg chg="modSp add mod">
        <pc:chgData name="בר בנעזרי" userId="6044bec6b410f520" providerId="LiveId" clId="{3A9080F2-3055-43FF-A8FF-42D97C8F18E1}" dt="2021-01-07T20:53:47.463" v="2834" actId="1076"/>
        <pc:sldMkLst>
          <pc:docMk/>
          <pc:sldMk cId="2680090747" sldId="298"/>
        </pc:sldMkLst>
        <pc:spChg chg="mod">
          <ac:chgData name="בר בנעזרי" userId="6044bec6b410f520" providerId="LiveId" clId="{3A9080F2-3055-43FF-A8FF-42D97C8F18E1}" dt="2021-01-07T20:53:47.463" v="2834" actId="1076"/>
          <ac:spMkLst>
            <pc:docMk/>
            <pc:sldMk cId="2680090747" sldId="298"/>
            <ac:spMk id="2" creationId="{28E308EE-0BEC-4E0E-AD3E-048A8BBA7E4D}"/>
          </ac:spMkLst>
        </pc:spChg>
      </pc:sldChg>
      <pc:sldChg chg="addSp delSp modSp add mod">
        <pc:chgData name="בר בנעזרי" userId="6044bec6b410f520" providerId="LiveId" clId="{3A9080F2-3055-43FF-A8FF-42D97C8F18E1}" dt="2021-01-08T11:45:07.086" v="5937" actId="1076"/>
        <pc:sldMkLst>
          <pc:docMk/>
          <pc:sldMk cId="3565947710" sldId="299"/>
        </pc:sldMkLst>
        <pc:spChg chg="add mod">
          <ac:chgData name="בר בנעזרי" userId="6044bec6b410f520" providerId="LiveId" clId="{3A9080F2-3055-43FF-A8FF-42D97C8F18E1}" dt="2021-01-08T11:02:08.537" v="4935" actId="20577"/>
          <ac:spMkLst>
            <pc:docMk/>
            <pc:sldMk cId="3565947710" sldId="299"/>
            <ac:spMk id="2" creationId="{6AE07072-DA44-4C65-9E72-3763DEBFF523}"/>
          </ac:spMkLst>
        </pc:spChg>
        <pc:spChg chg="add mod">
          <ac:chgData name="בר בנעזרי" userId="6044bec6b410f520" providerId="LiveId" clId="{3A9080F2-3055-43FF-A8FF-42D97C8F18E1}" dt="2021-01-08T10:44:31.076" v="4703" actId="313"/>
          <ac:spMkLst>
            <pc:docMk/>
            <pc:sldMk cId="3565947710" sldId="299"/>
            <ac:spMk id="3" creationId="{713FD1BD-2E16-479D-9DA3-6F937A8B4171}"/>
          </ac:spMkLst>
        </pc:spChg>
        <pc:spChg chg="add mod">
          <ac:chgData name="בר בנעזרי" userId="6044bec6b410f520" providerId="LiveId" clId="{3A9080F2-3055-43FF-A8FF-42D97C8F18E1}" dt="2021-01-08T11:44:58.463" v="5934" actId="20577"/>
          <ac:spMkLst>
            <pc:docMk/>
            <pc:sldMk cId="3565947710" sldId="299"/>
            <ac:spMk id="53" creationId="{00A3A13F-AC2E-4785-803C-4F23595A30EF}"/>
          </ac:spMkLst>
        </pc:spChg>
        <pc:grpChg chg="del mod">
          <ac:chgData name="בר בנעזרי" userId="6044bec6b410f520" providerId="LiveId" clId="{3A9080F2-3055-43FF-A8FF-42D97C8F18E1}" dt="2021-01-08T11:18:46.313" v="4955"/>
          <ac:grpSpMkLst>
            <pc:docMk/>
            <pc:sldMk cId="3565947710" sldId="299"/>
            <ac:grpSpMk id="16" creationId="{DAFF6EDA-6E1E-431E-91A9-2786F2D9DF80}"/>
          </ac:grpSpMkLst>
        </pc:grpChg>
        <pc:grpChg chg="del mod">
          <ac:chgData name="בר בנעזרי" userId="6044bec6b410f520" providerId="LiveId" clId="{3A9080F2-3055-43FF-A8FF-42D97C8F18E1}" dt="2021-01-08T11:20:19.953" v="4979"/>
          <ac:grpSpMkLst>
            <pc:docMk/>
            <pc:sldMk cId="3565947710" sldId="299"/>
            <ac:grpSpMk id="30" creationId="{22E85ADC-5450-42EB-A946-40615179CF55}"/>
          </ac:grpSpMkLst>
        </pc:grpChg>
        <pc:grpChg chg="mod">
          <ac:chgData name="בר בנעזרי" userId="6044bec6b410f520" providerId="LiveId" clId="{3A9080F2-3055-43FF-A8FF-42D97C8F18E1}" dt="2021-01-08T11:21:22.473" v="5004" actId="164"/>
          <ac:grpSpMkLst>
            <pc:docMk/>
            <pc:sldMk cId="3565947710" sldId="299"/>
            <ac:grpSpMk id="33" creationId="{F7D5554D-9E08-4A0C-8872-6D339867B042}"/>
          </ac:grpSpMkLst>
        </pc:grpChg>
        <pc:grpChg chg="mod">
          <ac:chgData name="בר בנעזרי" userId="6044bec6b410f520" providerId="LiveId" clId="{3A9080F2-3055-43FF-A8FF-42D97C8F18E1}" dt="2021-01-08T11:21:22.473" v="5004" actId="164"/>
          <ac:grpSpMkLst>
            <pc:docMk/>
            <pc:sldMk cId="3565947710" sldId="299"/>
            <ac:grpSpMk id="36" creationId="{5063C51E-F9F5-4BDE-B2D8-F4FBEDD0230F}"/>
          </ac:grpSpMkLst>
        </pc:grpChg>
        <pc:grpChg chg="del mod">
          <ac:chgData name="בר בנעזרי" userId="6044bec6b410f520" providerId="LiveId" clId="{3A9080F2-3055-43FF-A8FF-42D97C8F18E1}" dt="2021-01-08T11:20:50.893" v="4996"/>
          <ac:grpSpMkLst>
            <pc:docMk/>
            <pc:sldMk cId="3565947710" sldId="299"/>
            <ac:grpSpMk id="43" creationId="{6BF266EF-EEE1-45C5-B66B-2B8F623AA59C}"/>
          </ac:grpSpMkLst>
        </pc:grpChg>
        <pc:grpChg chg="mod">
          <ac:chgData name="בר בנעזרי" userId="6044bec6b410f520" providerId="LiveId" clId="{3A9080F2-3055-43FF-A8FF-42D97C8F18E1}" dt="2021-01-08T11:21:22.473" v="5004" actId="164"/>
          <ac:grpSpMkLst>
            <pc:docMk/>
            <pc:sldMk cId="3565947710" sldId="299"/>
            <ac:grpSpMk id="45" creationId="{873EDD82-2063-411A-AEB2-D2FB1ED16210}"/>
          </ac:grpSpMkLst>
        </pc:grpChg>
        <pc:grpChg chg="mod">
          <ac:chgData name="בר בנעזרי" userId="6044bec6b410f520" providerId="LiveId" clId="{3A9080F2-3055-43FF-A8FF-42D97C8F18E1}" dt="2021-01-08T11:21:22.473" v="5004" actId="164"/>
          <ac:grpSpMkLst>
            <pc:docMk/>
            <pc:sldMk cId="3565947710" sldId="299"/>
            <ac:grpSpMk id="50" creationId="{120F6BDE-5ABC-4CC9-AF0A-64D955DDABFF}"/>
          </ac:grpSpMkLst>
        </pc:grpChg>
        <pc:grpChg chg="add mod">
          <ac:chgData name="בר בנעזרי" userId="6044bec6b410f520" providerId="LiveId" clId="{3A9080F2-3055-43FF-A8FF-42D97C8F18E1}" dt="2021-01-08T11:21:31.171" v="5006" actId="1076"/>
          <ac:grpSpMkLst>
            <pc:docMk/>
            <pc:sldMk cId="3565947710" sldId="299"/>
            <ac:grpSpMk id="52" creationId="{B742CE59-2FD2-429C-A8E9-24B86C3FEEDC}"/>
          </ac:grpSpMkLst>
        </pc:grpChg>
        <pc:picChg chg="add del mod">
          <ac:chgData name="בר בנעזרי" userId="6044bec6b410f520" providerId="LiveId" clId="{3A9080F2-3055-43FF-A8FF-42D97C8F18E1}" dt="2021-01-08T11:11:36.342" v="4940" actId="478"/>
          <ac:picMkLst>
            <pc:docMk/>
            <pc:sldMk cId="3565947710" sldId="299"/>
            <ac:picMk id="6" creationId="{1759D4D7-452E-46B9-B173-451AFED895B3}"/>
          </ac:picMkLst>
        </pc:picChg>
        <pc:picChg chg="add mod">
          <ac:chgData name="בר בנעזרי" userId="6044bec6b410f520" providerId="LiveId" clId="{3A9080F2-3055-43FF-A8FF-42D97C8F18E1}" dt="2021-01-08T11:45:07.086" v="5937" actId="1076"/>
          <ac:picMkLst>
            <pc:docMk/>
            <pc:sldMk cId="3565947710" sldId="299"/>
            <ac:picMk id="8" creationId="{1682762F-3317-4BAA-BA4E-D093DBB7E108}"/>
          </ac:picMkLst>
        </pc:picChg>
        <pc:picChg chg="add mod">
          <ac:chgData name="בר בנעזרי" userId="6044bec6b410f520" providerId="LiveId" clId="{3A9080F2-3055-43FF-A8FF-42D97C8F18E1}" dt="2021-01-08T11:21:22.473" v="5004" actId="164"/>
          <ac:picMkLst>
            <pc:docMk/>
            <pc:sldMk cId="3565947710" sldId="299"/>
            <ac:picMk id="9" creationId="{19241584-9891-4895-A976-16D73D2840A7}"/>
          </ac:picMkLst>
        </pc:picChg>
        <pc:picChg chg="add mod">
          <ac:chgData name="בר בנעזרי" userId="6044bec6b410f520" providerId="LiveId" clId="{3A9080F2-3055-43FF-A8FF-42D97C8F18E1}" dt="2021-01-08T11:45:03.652" v="5936" actId="1076"/>
          <ac:picMkLst>
            <pc:docMk/>
            <pc:sldMk cId="3565947710" sldId="299"/>
            <ac:picMk id="11" creationId="{701D4C4B-EEE8-4247-A734-14475C21CC5A}"/>
          </ac:picMkLst>
        </pc:picChg>
        <pc:inkChg chg="add del mod">
          <ac:chgData name="בר בנעזרי" userId="6044bec6b410f520" providerId="LiveId" clId="{3A9080F2-3055-43FF-A8FF-42D97C8F18E1}" dt="2021-01-08T11:18:46.313" v="4956"/>
          <ac:inkMkLst>
            <pc:docMk/>
            <pc:sldMk cId="3565947710" sldId="299"/>
            <ac:inkMk id="14" creationId="{C527025E-6D72-45FB-9745-59FD6DDB8CE2}"/>
          </ac:inkMkLst>
        </pc:inkChg>
        <pc:inkChg chg="add del mod">
          <ac:chgData name="בר בנעזרי" userId="6044bec6b410f520" providerId="LiveId" clId="{3A9080F2-3055-43FF-A8FF-42D97C8F18E1}" dt="2021-01-08T11:18:46.313" v="4955"/>
          <ac:inkMkLst>
            <pc:docMk/>
            <pc:sldMk cId="3565947710" sldId="299"/>
            <ac:inkMk id="15" creationId="{9F084047-16EE-4A42-9FE0-76FBB08F6993}"/>
          </ac:inkMkLst>
        </pc:inkChg>
        <pc:inkChg chg="add del">
          <ac:chgData name="בר בנעזרי" userId="6044bec6b410f520" providerId="LiveId" clId="{3A9080F2-3055-43FF-A8FF-42D97C8F18E1}" dt="2021-01-08T11:18:58.213" v="4958"/>
          <ac:inkMkLst>
            <pc:docMk/>
            <pc:sldMk cId="3565947710" sldId="299"/>
            <ac:inkMk id="17" creationId="{274D55B3-AA39-4BF2-8DAB-E7EB6794D8B9}"/>
          </ac:inkMkLst>
        </pc:inkChg>
        <pc:inkChg chg="add del">
          <ac:chgData name="בר בנעזרי" userId="6044bec6b410f520" providerId="LiveId" clId="{3A9080F2-3055-43FF-A8FF-42D97C8F18E1}" dt="2021-01-08T11:19:12.760" v="4960"/>
          <ac:inkMkLst>
            <pc:docMk/>
            <pc:sldMk cId="3565947710" sldId="299"/>
            <ac:inkMk id="18" creationId="{DFA0EFE2-9DA7-4750-B787-0306C6F1ED22}"/>
          </ac:inkMkLst>
        </pc:inkChg>
        <pc:inkChg chg="add del">
          <ac:chgData name="בר בנעזרי" userId="6044bec6b410f520" providerId="LiveId" clId="{3A9080F2-3055-43FF-A8FF-42D97C8F18E1}" dt="2021-01-08T11:19:14.196" v="4962"/>
          <ac:inkMkLst>
            <pc:docMk/>
            <pc:sldMk cId="3565947710" sldId="299"/>
            <ac:inkMk id="19" creationId="{2F4D6048-AFB6-4918-9268-8644597C60E9}"/>
          </ac:inkMkLst>
        </pc:inkChg>
        <pc:inkChg chg="add del">
          <ac:chgData name="בר בנעזרי" userId="6044bec6b410f520" providerId="LiveId" clId="{3A9080F2-3055-43FF-A8FF-42D97C8F18E1}" dt="2021-01-08T11:19:21.156" v="4964"/>
          <ac:inkMkLst>
            <pc:docMk/>
            <pc:sldMk cId="3565947710" sldId="299"/>
            <ac:inkMk id="20" creationId="{55C6F31F-713F-4DD0-8247-F87005AD0C13}"/>
          </ac:inkMkLst>
        </pc:inkChg>
        <pc:inkChg chg="add del">
          <ac:chgData name="בר בנעזרי" userId="6044bec6b410f520" providerId="LiveId" clId="{3A9080F2-3055-43FF-A8FF-42D97C8F18E1}" dt="2021-01-08T11:19:26.505" v="4966"/>
          <ac:inkMkLst>
            <pc:docMk/>
            <pc:sldMk cId="3565947710" sldId="299"/>
            <ac:inkMk id="21" creationId="{BCAF2266-8C5B-4AB7-BDB2-7DFE963DF30D}"/>
          </ac:inkMkLst>
        </pc:inkChg>
        <pc:inkChg chg="add mod">
          <ac:chgData name="בר בנעזרי" userId="6044bec6b410f520" providerId="LiveId" clId="{3A9080F2-3055-43FF-A8FF-42D97C8F18E1}" dt="2021-01-08T11:21:22.473" v="5004" actId="164"/>
          <ac:inkMkLst>
            <pc:docMk/>
            <pc:sldMk cId="3565947710" sldId="299"/>
            <ac:inkMk id="22" creationId="{F6446070-0376-467C-A3EF-951CD07D0FCF}"/>
          </ac:inkMkLst>
        </pc:inkChg>
        <pc:inkChg chg="add del">
          <ac:chgData name="בר בנעזרי" userId="6044bec6b410f520" providerId="LiveId" clId="{3A9080F2-3055-43FF-A8FF-42D97C8F18E1}" dt="2021-01-08T11:19:50.593" v="4969"/>
          <ac:inkMkLst>
            <pc:docMk/>
            <pc:sldMk cId="3565947710" sldId="299"/>
            <ac:inkMk id="23" creationId="{22489E18-7962-44F7-A2C5-EF694FD92801}"/>
          </ac:inkMkLst>
        </pc:inkChg>
        <pc:inkChg chg="add mod">
          <ac:chgData name="בר בנעזרי" userId="6044bec6b410f520" providerId="LiveId" clId="{3A9080F2-3055-43FF-A8FF-42D97C8F18E1}" dt="2021-01-08T11:21:22.473" v="5004" actId="164"/>
          <ac:inkMkLst>
            <pc:docMk/>
            <pc:sldMk cId="3565947710" sldId="299"/>
            <ac:inkMk id="24" creationId="{E868C643-26DD-4A22-AB71-59A9B81FB3A9}"/>
          </ac:inkMkLst>
        </pc:inkChg>
        <pc:inkChg chg="add mod">
          <ac:chgData name="בר בנעזרי" userId="6044bec6b410f520" providerId="LiveId" clId="{3A9080F2-3055-43FF-A8FF-42D97C8F18E1}" dt="2021-01-08T11:21:22.473" v="5004" actId="164"/>
          <ac:inkMkLst>
            <pc:docMk/>
            <pc:sldMk cId="3565947710" sldId="299"/>
            <ac:inkMk id="25" creationId="{FBB2E737-2D56-4FD6-8A94-41B9D1FC0538}"/>
          </ac:inkMkLst>
        </pc:inkChg>
        <pc:inkChg chg="add del">
          <ac:chgData name="בר בנעזרי" userId="6044bec6b410f520" providerId="LiveId" clId="{3A9080F2-3055-43FF-A8FF-42D97C8F18E1}" dt="2021-01-08T11:20:11.812" v="4973"/>
          <ac:inkMkLst>
            <pc:docMk/>
            <pc:sldMk cId="3565947710" sldId="299"/>
            <ac:inkMk id="26" creationId="{AB44BD10-00DD-4F70-8EF2-D76278713780}"/>
          </ac:inkMkLst>
        </pc:inkChg>
        <pc:inkChg chg="add del">
          <ac:chgData name="בר בנעזרי" userId="6044bec6b410f520" providerId="LiveId" clId="{3A9080F2-3055-43FF-A8FF-42D97C8F18E1}" dt="2021-01-08T11:20:15.325" v="4975"/>
          <ac:inkMkLst>
            <pc:docMk/>
            <pc:sldMk cId="3565947710" sldId="299"/>
            <ac:inkMk id="27" creationId="{100DA71C-5FF4-4459-8496-72287B3445D0}"/>
          </ac:inkMkLst>
        </pc:inkChg>
        <pc:inkChg chg="add mod">
          <ac:chgData name="בר בנעזרי" userId="6044bec6b410f520" providerId="LiveId" clId="{3A9080F2-3055-43FF-A8FF-42D97C8F18E1}" dt="2021-01-08T11:21:22.473" v="5004" actId="164"/>
          <ac:inkMkLst>
            <pc:docMk/>
            <pc:sldMk cId="3565947710" sldId="299"/>
            <ac:inkMk id="28" creationId="{A7B29953-A35F-4DDC-9230-EE15C5399486}"/>
          </ac:inkMkLst>
        </pc:inkChg>
        <pc:inkChg chg="add del mod">
          <ac:chgData name="בר בנעזרי" userId="6044bec6b410f520" providerId="LiveId" clId="{3A9080F2-3055-43FF-A8FF-42D97C8F18E1}" dt="2021-01-08T11:20:19.953" v="4979"/>
          <ac:inkMkLst>
            <pc:docMk/>
            <pc:sldMk cId="3565947710" sldId="299"/>
            <ac:inkMk id="29" creationId="{25A632D1-3A65-4638-B56F-B9B111E17EF2}"/>
          </ac:inkMkLst>
        </pc:inkChg>
        <pc:inkChg chg="add mod">
          <ac:chgData name="בר בנעזרי" userId="6044bec6b410f520" providerId="LiveId" clId="{3A9080F2-3055-43FF-A8FF-42D97C8F18E1}" dt="2021-01-08T11:20:25.304" v="4982"/>
          <ac:inkMkLst>
            <pc:docMk/>
            <pc:sldMk cId="3565947710" sldId="299"/>
            <ac:inkMk id="31" creationId="{A651B574-E48B-475E-BAA7-2C0A30D8B9C0}"/>
          </ac:inkMkLst>
        </pc:inkChg>
        <pc:inkChg chg="add mod">
          <ac:chgData name="בר בנעזרי" userId="6044bec6b410f520" providerId="LiveId" clId="{3A9080F2-3055-43FF-A8FF-42D97C8F18E1}" dt="2021-01-08T11:20:25.304" v="4982"/>
          <ac:inkMkLst>
            <pc:docMk/>
            <pc:sldMk cId="3565947710" sldId="299"/>
            <ac:inkMk id="32" creationId="{D11A1717-F887-496D-9464-935B799938D8}"/>
          </ac:inkMkLst>
        </pc:inkChg>
        <pc:inkChg chg="add mod">
          <ac:chgData name="בר בנעזרי" userId="6044bec6b410f520" providerId="LiveId" clId="{3A9080F2-3055-43FF-A8FF-42D97C8F18E1}" dt="2021-01-08T11:20:31.231" v="4985"/>
          <ac:inkMkLst>
            <pc:docMk/>
            <pc:sldMk cId="3565947710" sldId="299"/>
            <ac:inkMk id="34" creationId="{5F38EB7A-B35C-49B6-B13F-9645750261F7}"/>
          </ac:inkMkLst>
        </pc:inkChg>
        <pc:inkChg chg="add mod">
          <ac:chgData name="בר בנעזרי" userId="6044bec6b410f520" providerId="LiveId" clId="{3A9080F2-3055-43FF-A8FF-42D97C8F18E1}" dt="2021-01-08T11:20:31.231" v="4985"/>
          <ac:inkMkLst>
            <pc:docMk/>
            <pc:sldMk cId="3565947710" sldId="299"/>
            <ac:inkMk id="35" creationId="{81E71E6B-A264-4206-A165-B8C86D8A265F}"/>
          </ac:inkMkLst>
        </pc:inkChg>
        <pc:inkChg chg="add mod">
          <ac:chgData name="בר בנעזרי" userId="6044bec6b410f520" providerId="LiveId" clId="{3A9080F2-3055-43FF-A8FF-42D97C8F18E1}" dt="2021-01-08T11:21:22.473" v="5004" actId="164"/>
          <ac:inkMkLst>
            <pc:docMk/>
            <pc:sldMk cId="3565947710" sldId="299"/>
            <ac:inkMk id="37" creationId="{DD4EF098-89B5-44F8-B321-4CABF7B36814}"/>
          </ac:inkMkLst>
        </pc:inkChg>
        <pc:inkChg chg="add del">
          <ac:chgData name="בר בנעזרי" userId="6044bec6b410f520" providerId="LiveId" clId="{3A9080F2-3055-43FF-A8FF-42D97C8F18E1}" dt="2021-01-08T11:20:43.129" v="4990"/>
          <ac:inkMkLst>
            <pc:docMk/>
            <pc:sldMk cId="3565947710" sldId="299"/>
            <ac:inkMk id="38" creationId="{F1B685E5-AA9D-4297-8CB2-826127EB6ECB}"/>
          </ac:inkMkLst>
        </pc:inkChg>
        <pc:inkChg chg="add del">
          <ac:chgData name="בר בנעזרי" userId="6044bec6b410f520" providerId="LiveId" clId="{3A9080F2-3055-43FF-A8FF-42D97C8F18E1}" dt="2021-01-08T11:20:43.128" v="4989"/>
          <ac:inkMkLst>
            <pc:docMk/>
            <pc:sldMk cId="3565947710" sldId="299"/>
            <ac:inkMk id="39" creationId="{D4811360-AE8B-4FCD-B43D-8F1BF63F0300}"/>
          </ac:inkMkLst>
        </pc:inkChg>
        <pc:inkChg chg="add mod">
          <ac:chgData name="בר בנעזרי" userId="6044bec6b410f520" providerId="LiveId" clId="{3A9080F2-3055-43FF-A8FF-42D97C8F18E1}" dt="2021-01-08T11:21:22.473" v="5004" actId="164"/>
          <ac:inkMkLst>
            <pc:docMk/>
            <pc:sldMk cId="3565947710" sldId="299"/>
            <ac:inkMk id="40" creationId="{74D2F3EB-9C72-43AD-BF07-1642657097EA}"/>
          </ac:inkMkLst>
        </pc:inkChg>
        <pc:inkChg chg="add mod">
          <ac:chgData name="בר בנעזרי" userId="6044bec6b410f520" providerId="LiveId" clId="{3A9080F2-3055-43FF-A8FF-42D97C8F18E1}" dt="2021-01-08T11:20:50.893" v="4996"/>
          <ac:inkMkLst>
            <pc:docMk/>
            <pc:sldMk cId="3565947710" sldId="299"/>
            <ac:inkMk id="41" creationId="{2CD40F0E-C79F-44F6-BF98-949D455D6F65}"/>
          </ac:inkMkLst>
        </pc:inkChg>
        <pc:inkChg chg="add mod">
          <ac:chgData name="בר בנעזרי" userId="6044bec6b410f520" providerId="LiveId" clId="{3A9080F2-3055-43FF-A8FF-42D97C8F18E1}" dt="2021-01-08T11:20:50.893" v="4996"/>
          <ac:inkMkLst>
            <pc:docMk/>
            <pc:sldMk cId="3565947710" sldId="299"/>
            <ac:inkMk id="42" creationId="{849BC0E6-E505-4357-A7D6-1FA7941425E9}"/>
          </ac:inkMkLst>
        </pc:inkChg>
        <pc:inkChg chg="add mod">
          <ac:chgData name="בר בנעזרי" userId="6044bec6b410f520" providerId="LiveId" clId="{3A9080F2-3055-43FF-A8FF-42D97C8F18E1}" dt="2021-01-08T11:20:50.893" v="4996"/>
          <ac:inkMkLst>
            <pc:docMk/>
            <pc:sldMk cId="3565947710" sldId="299"/>
            <ac:inkMk id="44" creationId="{CCCA28C3-D1FA-4975-B459-1DCAF034CB7B}"/>
          </ac:inkMkLst>
        </pc:inkChg>
        <pc:inkChg chg="add mod">
          <ac:chgData name="בר בנעזרי" userId="6044bec6b410f520" providerId="LiveId" clId="{3A9080F2-3055-43FF-A8FF-42D97C8F18E1}" dt="2021-01-08T11:21:22.473" v="5004" actId="164"/>
          <ac:inkMkLst>
            <pc:docMk/>
            <pc:sldMk cId="3565947710" sldId="299"/>
            <ac:inkMk id="46" creationId="{4C6637CD-09BA-42E6-9D66-F9C2EC99D237}"/>
          </ac:inkMkLst>
        </pc:inkChg>
        <pc:inkChg chg="add del">
          <ac:chgData name="בר בנעזרי" userId="6044bec6b410f520" providerId="LiveId" clId="{3A9080F2-3055-43FF-A8FF-42D97C8F18E1}" dt="2021-01-08T11:20:54.988" v="4999"/>
          <ac:inkMkLst>
            <pc:docMk/>
            <pc:sldMk cId="3565947710" sldId="299"/>
            <ac:inkMk id="47" creationId="{38034D53-254A-4CF8-A9B0-EE5C5CAF6D1D}"/>
          </ac:inkMkLst>
        </pc:inkChg>
        <pc:inkChg chg="add mod">
          <ac:chgData name="בר בנעזרי" userId="6044bec6b410f520" providerId="LiveId" clId="{3A9080F2-3055-43FF-A8FF-42D97C8F18E1}" dt="2021-01-08T11:20:59.491" v="5002"/>
          <ac:inkMkLst>
            <pc:docMk/>
            <pc:sldMk cId="3565947710" sldId="299"/>
            <ac:inkMk id="48" creationId="{D3AB825F-3411-4A3F-94E8-EA88DB0EF0DD}"/>
          </ac:inkMkLst>
        </pc:inkChg>
        <pc:inkChg chg="add mod">
          <ac:chgData name="בר בנעזרי" userId="6044bec6b410f520" providerId="LiveId" clId="{3A9080F2-3055-43FF-A8FF-42D97C8F18E1}" dt="2021-01-08T11:20:59.491" v="5002"/>
          <ac:inkMkLst>
            <pc:docMk/>
            <pc:sldMk cId="3565947710" sldId="299"/>
            <ac:inkMk id="49" creationId="{DCB68DE5-3CE2-4199-B005-453549D7A7DC}"/>
          </ac:inkMkLst>
        </pc:inkChg>
        <pc:inkChg chg="add mod">
          <ac:chgData name="בר בנעזרי" userId="6044bec6b410f520" providerId="LiveId" clId="{3A9080F2-3055-43FF-A8FF-42D97C8F18E1}" dt="2021-01-08T11:21:22.473" v="5004" actId="164"/>
          <ac:inkMkLst>
            <pc:docMk/>
            <pc:sldMk cId="3565947710" sldId="299"/>
            <ac:inkMk id="51" creationId="{999A29A8-DE8C-4B94-9F40-2D4B6ABD5D68}"/>
          </ac:inkMkLst>
        </pc:inkChg>
        <pc:cxnChg chg="add del">
          <ac:chgData name="בר בנעזרי" userId="6044bec6b410f520" providerId="LiveId" clId="{3A9080F2-3055-43FF-A8FF-42D97C8F18E1}" dt="2021-01-08T11:17:50.158" v="4951" actId="478"/>
          <ac:cxnSpMkLst>
            <pc:docMk/>
            <pc:sldMk cId="3565947710" sldId="299"/>
            <ac:cxnSpMk id="13" creationId="{2CB7AEF5-6CA8-43D0-AB5F-6D851E18D51C}"/>
          </ac:cxnSpMkLst>
        </pc:cxnChg>
      </pc:sldChg>
      <pc:sldChg chg="addSp delSp modSp add mod">
        <pc:chgData name="בר בנעזרי" userId="6044bec6b410f520" providerId="LiveId" clId="{3A9080F2-3055-43FF-A8FF-42D97C8F18E1}" dt="2021-01-08T11:43:48.516" v="5925" actId="1035"/>
        <pc:sldMkLst>
          <pc:docMk/>
          <pc:sldMk cId="3825313331" sldId="300"/>
        </pc:sldMkLst>
        <pc:spChg chg="add mod">
          <ac:chgData name="בר בנעזרי" userId="6044bec6b410f520" providerId="LiveId" clId="{3A9080F2-3055-43FF-A8FF-42D97C8F18E1}" dt="2021-01-08T10:44:37.108" v="4704" actId="313"/>
          <ac:spMkLst>
            <pc:docMk/>
            <pc:sldMk cId="3825313331" sldId="300"/>
            <ac:spMk id="3" creationId="{C72EDDBE-EF8E-49C4-8B3C-E085EF74B94C}"/>
          </ac:spMkLst>
        </pc:spChg>
        <pc:spChg chg="add mod">
          <ac:chgData name="בר בנעזרי" userId="6044bec6b410f520" providerId="LiveId" clId="{3A9080F2-3055-43FF-A8FF-42D97C8F18E1}" dt="2021-01-08T11:37:45.306" v="5445" actId="14100"/>
          <ac:spMkLst>
            <pc:docMk/>
            <pc:sldMk cId="3825313331" sldId="300"/>
            <ac:spMk id="5" creationId="{619E6501-7A2B-4433-8CA9-6FDF15F2E48A}"/>
          </ac:spMkLst>
        </pc:spChg>
        <pc:spChg chg="add mod">
          <ac:chgData name="בר בנעזרי" userId="6044bec6b410f520" providerId="LiveId" clId="{3A9080F2-3055-43FF-A8FF-42D97C8F18E1}" dt="2021-01-08T11:39:11.153" v="5623" actId="1076"/>
          <ac:spMkLst>
            <pc:docMk/>
            <pc:sldMk cId="3825313331" sldId="300"/>
            <ac:spMk id="7" creationId="{0424D955-5F9D-4853-BE28-71C158E512A6}"/>
          </ac:spMkLst>
        </pc:spChg>
        <pc:spChg chg="add mod">
          <ac:chgData name="בר בנעזרי" userId="6044bec6b410f520" providerId="LiveId" clId="{3A9080F2-3055-43FF-A8FF-42D97C8F18E1}" dt="2021-01-08T11:39:11.153" v="5623" actId="1076"/>
          <ac:spMkLst>
            <pc:docMk/>
            <pc:sldMk cId="3825313331" sldId="300"/>
            <ac:spMk id="12" creationId="{9061D9C2-F917-4EE3-A2BB-DFA8F8840D54}"/>
          </ac:spMkLst>
        </pc:spChg>
        <pc:spChg chg="add mod">
          <ac:chgData name="בר בנעזרי" userId="6044bec6b410f520" providerId="LiveId" clId="{3A9080F2-3055-43FF-A8FF-42D97C8F18E1}" dt="2021-01-08T11:39:31.974" v="5629" actId="1076"/>
          <ac:spMkLst>
            <pc:docMk/>
            <pc:sldMk cId="3825313331" sldId="300"/>
            <ac:spMk id="15" creationId="{BF3CB974-6F95-4423-A402-26A93A8C95D3}"/>
          </ac:spMkLst>
        </pc:spChg>
        <pc:spChg chg="add mod">
          <ac:chgData name="בר בנעזרי" userId="6044bec6b410f520" providerId="LiveId" clId="{3A9080F2-3055-43FF-A8FF-42D97C8F18E1}" dt="2021-01-08T11:39:47.937" v="5643" actId="1036"/>
          <ac:spMkLst>
            <pc:docMk/>
            <pc:sldMk cId="3825313331" sldId="300"/>
            <ac:spMk id="20" creationId="{0B1E2184-8A88-4B60-BF81-D1B1CE1A3EB5}"/>
          </ac:spMkLst>
        </pc:spChg>
        <pc:spChg chg="add mod">
          <ac:chgData name="בר בנעזרי" userId="6044bec6b410f520" providerId="LiveId" clId="{3A9080F2-3055-43FF-A8FF-42D97C8F18E1}" dt="2021-01-08T11:43:39.836" v="5908" actId="20577"/>
          <ac:spMkLst>
            <pc:docMk/>
            <pc:sldMk cId="3825313331" sldId="300"/>
            <ac:spMk id="21" creationId="{59B3C39D-CAB0-4A7D-B79D-E76A83281107}"/>
          </ac:spMkLst>
        </pc:spChg>
        <pc:spChg chg="add mod">
          <ac:chgData name="בר בנעזרי" userId="6044bec6b410f520" providerId="LiveId" clId="{3A9080F2-3055-43FF-A8FF-42D97C8F18E1}" dt="2021-01-08T11:43:48.516" v="5925" actId="1035"/>
          <ac:spMkLst>
            <pc:docMk/>
            <pc:sldMk cId="3825313331" sldId="300"/>
            <ac:spMk id="22" creationId="{265AEA3C-C783-4826-BC6E-D38BAE4E78BC}"/>
          </ac:spMkLst>
        </pc:spChg>
        <pc:spChg chg="add mod">
          <ac:chgData name="בר בנעזרי" userId="6044bec6b410f520" providerId="LiveId" clId="{3A9080F2-3055-43FF-A8FF-42D97C8F18E1}" dt="2021-01-08T11:41:52.019" v="5861" actId="20577"/>
          <ac:spMkLst>
            <pc:docMk/>
            <pc:sldMk cId="3825313331" sldId="300"/>
            <ac:spMk id="23" creationId="{E6E96C32-199C-487A-BDAB-49FB69EA813D}"/>
          </ac:spMkLst>
        </pc:spChg>
        <pc:picChg chg="add mod">
          <ac:chgData name="בר בנעזרי" userId="6044bec6b410f520" providerId="LiveId" clId="{3A9080F2-3055-43FF-A8FF-42D97C8F18E1}" dt="2021-01-08T11:39:11.153" v="5623" actId="1076"/>
          <ac:picMkLst>
            <pc:docMk/>
            <pc:sldMk cId="3825313331" sldId="300"/>
            <ac:picMk id="6" creationId="{86ACF12F-0A7C-4674-A2BD-7E060607064E}"/>
          </ac:picMkLst>
        </pc:picChg>
        <pc:picChg chg="add mod">
          <ac:chgData name="בר בנעזרי" userId="6044bec6b410f520" providerId="LiveId" clId="{3A9080F2-3055-43FF-A8FF-42D97C8F18E1}" dt="2021-01-08T11:39:11.153" v="5623" actId="1076"/>
          <ac:picMkLst>
            <pc:docMk/>
            <pc:sldMk cId="3825313331" sldId="300"/>
            <ac:picMk id="9" creationId="{6A8506ED-85E5-4E74-9D62-03F0294129FA}"/>
          </ac:picMkLst>
        </pc:picChg>
        <pc:picChg chg="add del">
          <ac:chgData name="בר בנעזרי" userId="6044bec6b410f520" providerId="LiveId" clId="{3A9080F2-3055-43FF-A8FF-42D97C8F18E1}" dt="2021-01-08T11:30:33.974" v="5330" actId="22"/>
          <ac:picMkLst>
            <pc:docMk/>
            <pc:sldMk cId="3825313331" sldId="300"/>
            <ac:picMk id="11" creationId="{98755E29-4AEB-40A4-B7A8-4A91DDB7F125}"/>
          </ac:picMkLst>
        </pc:picChg>
        <pc:picChg chg="add del mod">
          <ac:chgData name="בר בנעזרי" userId="6044bec6b410f520" providerId="LiveId" clId="{3A9080F2-3055-43FF-A8FF-42D97C8F18E1}" dt="2021-01-08T11:42:36.847" v="5866" actId="478"/>
          <ac:picMkLst>
            <pc:docMk/>
            <pc:sldMk cId="3825313331" sldId="300"/>
            <ac:picMk id="14" creationId="{077F3ED9-40D2-4FB0-897D-480C1ADEDE9B}"/>
          </ac:picMkLst>
        </pc:picChg>
        <pc:picChg chg="add del">
          <ac:chgData name="בר בנעזרי" userId="6044bec6b410f520" providerId="LiveId" clId="{3A9080F2-3055-43FF-A8FF-42D97C8F18E1}" dt="2021-01-08T11:36:38.949" v="5413" actId="478"/>
          <ac:picMkLst>
            <pc:docMk/>
            <pc:sldMk cId="3825313331" sldId="300"/>
            <ac:picMk id="17" creationId="{963EF592-32E2-4856-B287-CF85DB5B93A6}"/>
          </ac:picMkLst>
        </pc:picChg>
        <pc:picChg chg="add mod">
          <ac:chgData name="בר בנעזרי" userId="6044bec6b410f520" providerId="LiveId" clId="{3A9080F2-3055-43FF-A8FF-42D97C8F18E1}" dt="2021-01-08T11:39:47.937" v="5643" actId="1036"/>
          <ac:picMkLst>
            <pc:docMk/>
            <pc:sldMk cId="3825313331" sldId="300"/>
            <ac:picMk id="19" creationId="{A588E833-639A-4DE2-A342-1AEF4F01CA73}"/>
          </ac:picMkLst>
        </pc:picChg>
        <pc:picChg chg="add mod ord">
          <ac:chgData name="בר בנעזרי" userId="6044bec6b410f520" providerId="LiveId" clId="{3A9080F2-3055-43FF-A8FF-42D97C8F18E1}" dt="2021-01-08T11:42:50.827" v="5871" actId="167"/>
          <ac:picMkLst>
            <pc:docMk/>
            <pc:sldMk cId="3825313331" sldId="300"/>
            <ac:picMk id="25" creationId="{862747FD-ABD4-430A-9BE1-70E828A4F89A}"/>
          </ac:picMkLst>
        </pc:picChg>
      </pc:sldChg>
      <pc:sldChg chg="add del">
        <pc:chgData name="בר בנעזרי" userId="6044bec6b410f520" providerId="LiveId" clId="{3A9080F2-3055-43FF-A8FF-42D97C8F18E1}" dt="2021-01-08T09:58:31.457" v="2857" actId="47"/>
        <pc:sldMkLst>
          <pc:docMk/>
          <pc:sldMk cId="2680119594" sldId="301"/>
        </pc:sldMkLst>
      </pc:sldChg>
      <pc:sldChg chg="addSp delSp modSp add mod ord modAnim">
        <pc:chgData name="בר בנעזרי" userId="6044bec6b410f520" providerId="LiveId" clId="{3A9080F2-3055-43FF-A8FF-42D97C8F18E1}" dt="2021-01-08T10:14:28.049" v="3303"/>
        <pc:sldMkLst>
          <pc:docMk/>
          <pc:sldMk cId="4220598052" sldId="301"/>
        </pc:sldMkLst>
        <pc:spChg chg="mod">
          <ac:chgData name="בר בנעזרי" userId="6044bec6b410f520" providerId="LiveId" clId="{3A9080F2-3055-43FF-A8FF-42D97C8F18E1}" dt="2021-01-08T10:13:21.034" v="3297" actId="1076"/>
          <ac:spMkLst>
            <pc:docMk/>
            <pc:sldMk cId="4220598052" sldId="301"/>
            <ac:spMk id="2" creationId="{82B8D6BC-E6A9-4F41-91CF-FFAAAABCFCF4}"/>
          </ac:spMkLst>
        </pc:spChg>
        <pc:spChg chg="add mod">
          <ac:chgData name="בר בנעזרי" userId="6044bec6b410f520" providerId="LiveId" clId="{3A9080F2-3055-43FF-A8FF-42D97C8F18E1}" dt="2021-01-08T10:13:59.125" v="3299"/>
          <ac:spMkLst>
            <pc:docMk/>
            <pc:sldMk cId="4220598052" sldId="301"/>
            <ac:spMk id="11" creationId="{0FD94F2B-42CC-4D78-95B7-F6B3854CBB63}"/>
          </ac:spMkLst>
        </pc:spChg>
        <pc:spChg chg="add mod">
          <ac:chgData name="בר בנעזרי" userId="6044bec6b410f520" providerId="LiveId" clId="{3A9080F2-3055-43FF-A8FF-42D97C8F18E1}" dt="2021-01-08T10:14:18.638" v="3301"/>
          <ac:spMkLst>
            <pc:docMk/>
            <pc:sldMk cId="4220598052" sldId="301"/>
            <ac:spMk id="13" creationId="{A6F1B20D-EC0E-4480-8ADB-C5F930D4B94A}"/>
          </ac:spMkLst>
        </pc:spChg>
        <pc:spChg chg="add mod">
          <ac:chgData name="בר בנעזרי" userId="6044bec6b410f520" providerId="LiveId" clId="{3A9080F2-3055-43FF-A8FF-42D97C8F18E1}" dt="2021-01-08T10:14:28.049" v="3303"/>
          <ac:spMkLst>
            <pc:docMk/>
            <pc:sldMk cId="4220598052" sldId="301"/>
            <ac:spMk id="14" creationId="{EBF13DDA-0894-46CD-8B21-78DE93955D4F}"/>
          </ac:spMkLst>
        </pc:spChg>
        <pc:picChg chg="add mod">
          <ac:chgData name="בר בנעזרי" userId="6044bec6b410f520" providerId="LiveId" clId="{3A9080F2-3055-43FF-A8FF-42D97C8F18E1}" dt="2021-01-08T10:13:59.125" v="3299"/>
          <ac:picMkLst>
            <pc:docMk/>
            <pc:sldMk cId="4220598052" sldId="301"/>
            <ac:picMk id="7" creationId="{DEE0CE55-2A5A-49F1-B77B-20DCA0EA250D}"/>
          </ac:picMkLst>
        </pc:picChg>
        <pc:picChg chg="del">
          <ac:chgData name="בר בנעזרי" userId="6044bec6b410f520" providerId="LiveId" clId="{3A9080F2-3055-43FF-A8FF-42D97C8F18E1}" dt="2021-01-08T10:09:47.327" v="3190" actId="478"/>
          <ac:picMkLst>
            <pc:docMk/>
            <pc:sldMk cId="4220598052" sldId="301"/>
            <ac:picMk id="8" creationId="{86FF6BE1-8F8E-40AC-9ACC-C5DD5C53E9ED}"/>
          </ac:picMkLst>
        </pc:picChg>
        <pc:picChg chg="del">
          <ac:chgData name="בר בנעזרי" userId="6044bec6b410f520" providerId="LiveId" clId="{3A9080F2-3055-43FF-A8FF-42D97C8F18E1}" dt="2021-01-08T10:09:46.205" v="3189" actId="478"/>
          <ac:picMkLst>
            <pc:docMk/>
            <pc:sldMk cId="4220598052" sldId="301"/>
            <ac:picMk id="9" creationId="{1B139E15-46A2-410E-B4FB-09BCB6C8689F}"/>
          </ac:picMkLst>
        </pc:picChg>
        <pc:picChg chg="add mod">
          <ac:chgData name="בר בנעזרי" userId="6044bec6b410f520" providerId="LiveId" clId="{3A9080F2-3055-43FF-A8FF-42D97C8F18E1}" dt="2021-01-08T10:14:18.638" v="3301"/>
          <ac:picMkLst>
            <pc:docMk/>
            <pc:sldMk cId="4220598052" sldId="301"/>
            <ac:picMk id="12" creationId="{FD5E2CDC-773A-4DEE-89E3-9237094FDAC3}"/>
          </ac:picMkLst>
        </pc:picChg>
      </pc:sldChg>
      <pc:sldChg chg="add del">
        <pc:chgData name="בר בנעזרי" userId="6044bec6b410f520" providerId="LiveId" clId="{3A9080F2-3055-43FF-A8FF-42D97C8F18E1}" dt="2021-01-08T09:57:52.852" v="2845"/>
        <pc:sldMkLst>
          <pc:docMk/>
          <pc:sldMk cId="1809718831" sldId="302"/>
        </pc:sldMkLst>
      </pc:sldChg>
    </pc:docChg>
  </pc:docChgLst>
  <pc:docChgLst>
    <pc:chgData name="Guest User" providerId="Windows Live" clId="Web-{AF773D33-521C-4289-BDEF-DBE054C06694}"/>
    <pc:docChg chg="modSld">
      <pc:chgData name="Guest User" userId="" providerId="Windows Live" clId="Web-{AF773D33-521C-4289-BDEF-DBE054C06694}" dt="2021-01-02T11:18:03.767" v="3" actId="1076"/>
      <pc:docMkLst>
        <pc:docMk/>
      </pc:docMkLst>
      <pc:sldChg chg="addSp modSp">
        <pc:chgData name="Guest User" userId="" providerId="Windows Live" clId="Web-{AF773D33-521C-4289-BDEF-DBE054C06694}" dt="2021-01-02T11:18:03.767" v="3" actId="1076"/>
        <pc:sldMkLst>
          <pc:docMk/>
          <pc:sldMk cId="3432003152" sldId="267"/>
        </pc:sldMkLst>
        <pc:picChg chg="add mod">
          <ac:chgData name="Guest User" userId="" providerId="Windows Live" clId="Web-{AF773D33-521C-4289-BDEF-DBE054C06694}" dt="2021-01-02T11:15:24.501" v="1" actId="1076"/>
          <ac:picMkLst>
            <pc:docMk/>
            <pc:sldMk cId="3432003152" sldId="267"/>
            <ac:picMk id="9" creationId="{1EE34D6E-17C1-4655-9080-A13E44855FB4}"/>
          </ac:picMkLst>
        </pc:picChg>
        <pc:picChg chg="add mod">
          <ac:chgData name="Guest User" userId="" providerId="Windows Live" clId="Web-{AF773D33-521C-4289-BDEF-DBE054C06694}" dt="2021-01-02T11:18:03.767" v="3" actId="1076"/>
          <ac:picMkLst>
            <pc:docMk/>
            <pc:sldMk cId="3432003152" sldId="267"/>
            <ac:picMk id="10" creationId="{84AC6B8A-876D-4BEB-A266-049076BAFC89}"/>
          </ac:picMkLst>
        </pc:picChg>
      </pc:sldChg>
    </pc:docChg>
  </pc:docChgLst>
  <pc:docChgLst>
    <pc:chgData name="Guest User" providerId="Windows Live" clId="Web-{E3DA464C-652D-49F3-8AEB-C6E56E0E0361}"/>
    <pc:docChg chg="modSld">
      <pc:chgData name="Guest User" userId="" providerId="Windows Live" clId="Web-{E3DA464C-652D-49F3-8AEB-C6E56E0E0361}" dt="2021-01-07T21:00:10.673" v="2" actId="14100"/>
      <pc:docMkLst>
        <pc:docMk/>
      </pc:docMkLst>
      <pc:sldChg chg="addSp modSp">
        <pc:chgData name="Guest User" userId="" providerId="Windows Live" clId="Web-{E3DA464C-652D-49F3-8AEB-C6E56E0E0361}" dt="2021-01-07T21:00:10.673" v="2" actId="14100"/>
        <pc:sldMkLst>
          <pc:docMk/>
          <pc:sldMk cId="3334414480" sldId="297"/>
        </pc:sldMkLst>
        <pc:picChg chg="add mod">
          <ac:chgData name="Guest User" userId="" providerId="Windows Live" clId="Web-{E3DA464C-652D-49F3-8AEB-C6E56E0E0361}" dt="2021-01-07T21:00:10.673" v="2" actId="14100"/>
          <ac:picMkLst>
            <pc:docMk/>
            <pc:sldMk cId="3334414480" sldId="297"/>
            <ac:picMk id="13" creationId="{5CF57CA7-D352-45AA-9690-7C632B9AC6F8}"/>
          </ac:picMkLst>
        </pc:picChg>
      </pc:sldChg>
    </pc:docChg>
  </pc:docChgLst>
  <pc:docChgLst>
    <pc:chgData name="tal beno" userId="32e815456b036d34" providerId="LiveId" clId="{D2DE8DCD-F6BA-AB43-9B2E-88872C0EB53D}"/>
    <pc:docChg chg="custSel modSld">
      <pc:chgData name="tal beno" userId="32e815456b036d34" providerId="LiveId" clId="{D2DE8DCD-F6BA-AB43-9B2E-88872C0EB53D}" dt="2020-12-28T07:29:12.366" v="3" actId="5793"/>
      <pc:docMkLst>
        <pc:docMk/>
      </pc:docMkLst>
      <pc:sldChg chg="modSp">
        <pc:chgData name="tal beno" userId="32e815456b036d34" providerId="LiveId" clId="{D2DE8DCD-F6BA-AB43-9B2E-88872C0EB53D}" dt="2020-12-28T07:29:12.366" v="3" actId="5793"/>
        <pc:sldMkLst>
          <pc:docMk/>
          <pc:sldMk cId="939445589" sldId="256"/>
        </pc:sldMkLst>
        <pc:spChg chg="mod">
          <ac:chgData name="tal beno" userId="32e815456b036d34" providerId="LiveId" clId="{D2DE8DCD-F6BA-AB43-9B2E-88872C0EB53D}" dt="2020-12-28T07:29:12.366" v="3" actId="5793"/>
          <ac:spMkLst>
            <pc:docMk/>
            <pc:sldMk cId="939445589" sldId="256"/>
            <ac:spMk id="4" creationId="{6E393E4E-86B8-4541-8ACB-DE5ADB3FF346}"/>
          </ac:spMkLst>
        </pc:spChg>
      </pc:sldChg>
    </pc:docChg>
  </pc:docChgLst>
  <pc:docChgLst>
    <pc:chgData name="tal beno" userId="32e815456b036d34" providerId="Windows Live" clId="Web-{50D363BF-6AD6-4470-ABB7-08EC2D25F4F2}"/>
    <pc:docChg chg="modSld">
      <pc:chgData name="tal beno" userId="32e815456b036d34" providerId="Windows Live" clId="Web-{50D363BF-6AD6-4470-ABB7-08EC2D25F4F2}" dt="2020-12-28T07:42:54.365" v="4" actId="20577"/>
      <pc:docMkLst>
        <pc:docMk/>
      </pc:docMkLst>
      <pc:sldChg chg="modSp">
        <pc:chgData name="tal beno" userId="32e815456b036d34" providerId="Windows Live" clId="Web-{50D363BF-6AD6-4470-ABB7-08EC2D25F4F2}" dt="2020-12-28T07:42:54.365" v="4" actId="20577"/>
        <pc:sldMkLst>
          <pc:docMk/>
          <pc:sldMk cId="939445589" sldId="256"/>
        </pc:sldMkLst>
        <pc:spChg chg="mod">
          <ac:chgData name="tal beno" userId="32e815456b036d34" providerId="Windows Live" clId="Web-{50D363BF-6AD6-4470-ABB7-08EC2D25F4F2}" dt="2020-12-28T07:42:54.365" v="4" actId="20577"/>
          <ac:spMkLst>
            <pc:docMk/>
            <pc:sldMk cId="939445589" sldId="256"/>
            <ac:spMk id="4" creationId="{6E393E4E-86B8-4541-8ACB-DE5ADB3FF346}"/>
          </ac:spMkLst>
        </pc:spChg>
      </pc:sldChg>
    </pc:docChg>
  </pc:docChgLst>
  <pc:docChgLst>
    <pc:chgData name="tal beno" userId="32e815456b036d34" providerId="LiveId" clId="{838E7182-7B83-4D9E-A8B1-1876D016853D}"/>
    <pc:docChg chg="undo redo custSel addSld delSld modSld">
      <pc:chgData name="tal beno" userId="32e815456b036d34" providerId="LiveId" clId="{838E7182-7B83-4D9E-A8B1-1876D016853D}" dt="2021-01-08T16:05:13.427" v="2391" actId="20577"/>
      <pc:docMkLst>
        <pc:docMk/>
      </pc:docMkLst>
      <pc:sldChg chg="modSp mod">
        <pc:chgData name="tal beno" userId="32e815456b036d34" providerId="LiveId" clId="{838E7182-7B83-4D9E-A8B1-1876D016853D}" dt="2021-01-08T15:19:42.350" v="2098" actId="20577"/>
        <pc:sldMkLst>
          <pc:docMk/>
          <pc:sldMk cId="1532127386" sldId="259"/>
        </pc:sldMkLst>
        <pc:spChg chg="mod">
          <ac:chgData name="tal beno" userId="32e815456b036d34" providerId="LiveId" clId="{838E7182-7B83-4D9E-A8B1-1876D016853D}" dt="2021-01-08T15:19:42.350" v="2098" actId="20577"/>
          <ac:spMkLst>
            <pc:docMk/>
            <pc:sldMk cId="1532127386" sldId="259"/>
            <ac:spMk id="3" creationId="{C7CCEE85-D8A5-494A-B092-EA1D426FBDEC}"/>
          </ac:spMkLst>
        </pc:spChg>
        <pc:graphicFrameChg chg="mod">
          <ac:chgData name="tal beno" userId="32e815456b036d34" providerId="LiveId" clId="{838E7182-7B83-4D9E-A8B1-1876D016853D}" dt="2021-01-08T13:20:52.283" v="65" actId="20577"/>
          <ac:graphicFrameMkLst>
            <pc:docMk/>
            <pc:sldMk cId="1532127386" sldId="259"/>
            <ac:graphicFrameMk id="5" creationId="{4DFA8C5C-C26D-41EB-9B68-FB990F83A663}"/>
          </ac:graphicFrameMkLst>
        </pc:graphicFrameChg>
      </pc:sldChg>
      <pc:sldChg chg="modSp mod">
        <pc:chgData name="tal beno" userId="32e815456b036d34" providerId="LiveId" clId="{838E7182-7B83-4D9E-A8B1-1876D016853D}" dt="2021-01-08T15:23:07.662" v="2194" actId="20577"/>
        <pc:sldMkLst>
          <pc:docMk/>
          <pc:sldMk cId="3135941119" sldId="262"/>
        </pc:sldMkLst>
        <pc:spChg chg="mod">
          <ac:chgData name="tal beno" userId="32e815456b036d34" providerId="LiveId" clId="{838E7182-7B83-4D9E-A8B1-1876D016853D}" dt="2021-01-08T15:23:07.662" v="2194" actId="20577"/>
          <ac:spMkLst>
            <pc:docMk/>
            <pc:sldMk cId="3135941119" sldId="262"/>
            <ac:spMk id="4" creationId="{1E598510-C6CA-4443-831A-34EE08182D48}"/>
          </ac:spMkLst>
        </pc:spChg>
      </pc:sldChg>
      <pc:sldChg chg="del">
        <pc:chgData name="tal beno" userId="32e815456b036d34" providerId="LiveId" clId="{838E7182-7B83-4D9E-A8B1-1876D016853D}" dt="2021-01-08T13:18:05.098" v="0" actId="47"/>
        <pc:sldMkLst>
          <pc:docMk/>
          <pc:sldMk cId="3885757797" sldId="266"/>
        </pc:sldMkLst>
      </pc:sldChg>
      <pc:sldChg chg="modSp mod">
        <pc:chgData name="tal beno" userId="32e815456b036d34" providerId="LiveId" clId="{838E7182-7B83-4D9E-A8B1-1876D016853D}" dt="2021-01-08T15:31:10.662" v="2253" actId="20577"/>
        <pc:sldMkLst>
          <pc:docMk/>
          <pc:sldMk cId="3432003152" sldId="267"/>
        </pc:sldMkLst>
        <pc:spChg chg="mod">
          <ac:chgData name="tal beno" userId="32e815456b036d34" providerId="LiveId" clId="{838E7182-7B83-4D9E-A8B1-1876D016853D}" dt="2021-01-08T15:30:42.473" v="2251" actId="20577"/>
          <ac:spMkLst>
            <pc:docMk/>
            <pc:sldMk cId="3432003152" sldId="267"/>
            <ac:spMk id="2" creationId="{C8F731D6-1A41-4048-84F6-7284854A5F32}"/>
          </ac:spMkLst>
        </pc:spChg>
        <pc:spChg chg="mod">
          <ac:chgData name="tal beno" userId="32e815456b036d34" providerId="LiveId" clId="{838E7182-7B83-4D9E-A8B1-1876D016853D}" dt="2021-01-08T15:31:10.662" v="2253" actId="20577"/>
          <ac:spMkLst>
            <pc:docMk/>
            <pc:sldMk cId="3432003152" sldId="267"/>
            <ac:spMk id="3" creationId="{5F4EA011-BE17-47D5-8154-CFA2725C0DB4}"/>
          </ac:spMkLst>
        </pc:spChg>
        <pc:spChg chg="mod">
          <ac:chgData name="tal beno" userId="32e815456b036d34" providerId="LiveId" clId="{838E7182-7B83-4D9E-A8B1-1876D016853D}" dt="2021-01-08T13:45:00.824" v="986" actId="255"/>
          <ac:spMkLst>
            <pc:docMk/>
            <pc:sldMk cId="3432003152" sldId="267"/>
            <ac:spMk id="11" creationId="{C5F265C4-1A7C-4DF6-829D-3C3586AF5C1D}"/>
          </ac:spMkLst>
        </pc:spChg>
      </pc:sldChg>
      <pc:sldChg chg="modSp mod">
        <pc:chgData name="tal beno" userId="32e815456b036d34" providerId="LiveId" clId="{838E7182-7B83-4D9E-A8B1-1876D016853D}" dt="2021-01-08T15:42:52.445" v="2337" actId="20577"/>
        <pc:sldMkLst>
          <pc:docMk/>
          <pc:sldMk cId="3724357530" sldId="277"/>
        </pc:sldMkLst>
        <pc:spChg chg="mod">
          <ac:chgData name="tal beno" userId="32e815456b036d34" providerId="LiveId" clId="{838E7182-7B83-4D9E-A8B1-1876D016853D}" dt="2021-01-08T15:42:52.445" v="2337" actId="20577"/>
          <ac:spMkLst>
            <pc:docMk/>
            <pc:sldMk cId="3724357530" sldId="277"/>
            <ac:spMk id="7" creationId="{3BB94CDE-63B1-4EA3-B8DE-2FD9F1C7F89C}"/>
          </ac:spMkLst>
        </pc:spChg>
      </pc:sldChg>
      <pc:sldChg chg="modSp mod">
        <pc:chgData name="tal beno" userId="32e815456b036d34" providerId="LiveId" clId="{838E7182-7B83-4D9E-A8B1-1876D016853D}" dt="2021-01-08T13:21:07.476" v="70" actId="20577"/>
        <pc:sldMkLst>
          <pc:docMk/>
          <pc:sldMk cId="1958586397" sldId="281"/>
        </pc:sldMkLst>
        <pc:spChg chg="mod">
          <ac:chgData name="tal beno" userId="32e815456b036d34" providerId="LiveId" clId="{838E7182-7B83-4D9E-A8B1-1876D016853D}" dt="2021-01-08T13:21:07.476" v="70" actId="20577"/>
          <ac:spMkLst>
            <pc:docMk/>
            <pc:sldMk cId="1958586397" sldId="281"/>
            <ac:spMk id="11" creationId="{6B218A56-9B36-4388-9290-C5D8084BAD2C}"/>
          </ac:spMkLst>
        </pc:spChg>
      </pc:sldChg>
      <pc:sldChg chg="modSp mod addCm delCm">
        <pc:chgData name="tal beno" userId="32e815456b036d34" providerId="LiveId" clId="{838E7182-7B83-4D9E-A8B1-1876D016853D}" dt="2021-01-08T15:21:17.071" v="2163" actId="20577"/>
        <pc:sldMkLst>
          <pc:docMk/>
          <pc:sldMk cId="3551706497" sldId="282"/>
        </pc:sldMkLst>
        <pc:spChg chg="mod">
          <ac:chgData name="tal beno" userId="32e815456b036d34" providerId="LiveId" clId="{838E7182-7B83-4D9E-A8B1-1876D016853D}" dt="2021-01-08T15:21:17.071" v="2163" actId="20577"/>
          <ac:spMkLst>
            <pc:docMk/>
            <pc:sldMk cId="3551706497" sldId="282"/>
            <ac:spMk id="11" creationId="{6B218A56-9B36-4388-9290-C5D8084BAD2C}"/>
          </ac:spMkLst>
        </pc:spChg>
      </pc:sldChg>
      <pc:sldChg chg="modSp mod">
        <pc:chgData name="tal beno" userId="32e815456b036d34" providerId="LiveId" clId="{838E7182-7B83-4D9E-A8B1-1876D016853D}" dt="2021-01-08T15:22:03.598" v="2179" actId="20577"/>
        <pc:sldMkLst>
          <pc:docMk/>
          <pc:sldMk cId="3896791182" sldId="283"/>
        </pc:sldMkLst>
        <pc:spChg chg="mod">
          <ac:chgData name="tal beno" userId="32e815456b036d34" providerId="LiveId" clId="{838E7182-7B83-4D9E-A8B1-1876D016853D}" dt="2021-01-08T15:22:03.598" v="2179" actId="20577"/>
          <ac:spMkLst>
            <pc:docMk/>
            <pc:sldMk cId="3896791182" sldId="283"/>
            <ac:spMk id="10" creationId="{505A41BE-7A2A-430D-8780-FD5B2E85BE5D}"/>
          </ac:spMkLst>
        </pc:spChg>
      </pc:sldChg>
      <pc:sldChg chg="modSp mod">
        <pc:chgData name="tal beno" userId="32e815456b036d34" providerId="LiveId" clId="{838E7182-7B83-4D9E-A8B1-1876D016853D}" dt="2021-01-08T15:22:32.557" v="2189" actId="20577"/>
        <pc:sldMkLst>
          <pc:docMk/>
          <pc:sldMk cId="2050300504" sldId="284"/>
        </pc:sldMkLst>
        <pc:spChg chg="mod">
          <ac:chgData name="tal beno" userId="32e815456b036d34" providerId="LiveId" clId="{838E7182-7B83-4D9E-A8B1-1876D016853D}" dt="2021-01-08T15:22:32.557" v="2189" actId="20577"/>
          <ac:spMkLst>
            <pc:docMk/>
            <pc:sldMk cId="2050300504" sldId="284"/>
            <ac:spMk id="10" creationId="{505A41BE-7A2A-430D-8780-FD5B2E85BE5D}"/>
          </ac:spMkLst>
        </pc:spChg>
      </pc:sldChg>
      <pc:sldChg chg="modSp mod">
        <pc:chgData name="tal beno" userId="32e815456b036d34" providerId="LiveId" clId="{838E7182-7B83-4D9E-A8B1-1876D016853D}" dt="2021-01-08T15:27:28.653" v="2234" actId="20577"/>
        <pc:sldMkLst>
          <pc:docMk/>
          <pc:sldMk cId="2927928338" sldId="285"/>
        </pc:sldMkLst>
        <pc:spChg chg="mod">
          <ac:chgData name="tal beno" userId="32e815456b036d34" providerId="LiveId" clId="{838E7182-7B83-4D9E-A8B1-1876D016853D}" dt="2021-01-08T15:27:28.653" v="2234" actId="20577"/>
          <ac:spMkLst>
            <pc:docMk/>
            <pc:sldMk cId="2927928338" sldId="285"/>
            <ac:spMk id="5" creationId="{7835EE8A-F10C-4D86-9801-26723E70ACC7}"/>
          </ac:spMkLst>
        </pc:spChg>
      </pc:sldChg>
      <pc:sldChg chg="modSp mod">
        <pc:chgData name="tal beno" userId="32e815456b036d34" providerId="LiveId" clId="{838E7182-7B83-4D9E-A8B1-1876D016853D}" dt="2021-01-08T15:25:05.234" v="2198"/>
        <pc:sldMkLst>
          <pc:docMk/>
          <pc:sldMk cId="392100141" sldId="289"/>
        </pc:sldMkLst>
        <pc:spChg chg="mod">
          <ac:chgData name="tal beno" userId="32e815456b036d34" providerId="LiveId" clId="{838E7182-7B83-4D9E-A8B1-1876D016853D}" dt="2021-01-08T15:25:05.234" v="2198"/>
          <ac:spMkLst>
            <pc:docMk/>
            <pc:sldMk cId="392100141" sldId="289"/>
            <ac:spMk id="5" creationId="{7835EE8A-F10C-4D86-9801-26723E70ACC7}"/>
          </ac:spMkLst>
        </pc:spChg>
      </pc:sldChg>
      <pc:sldChg chg="modSp mod">
        <pc:chgData name="tal beno" userId="32e815456b036d34" providerId="LiveId" clId="{838E7182-7B83-4D9E-A8B1-1876D016853D}" dt="2021-01-08T15:27:52.031" v="2249" actId="20577"/>
        <pc:sldMkLst>
          <pc:docMk/>
          <pc:sldMk cId="704974601" sldId="290"/>
        </pc:sldMkLst>
        <pc:spChg chg="mod">
          <ac:chgData name="tal beno" userId="32e815456b036d34" providerId="LiveId" clId="{838E7182-7B83-4D9E-A8B1-1876D016853D}" dt="2021-01-08T15:25:28.645" v="2201" actId="20577"/>
          <ac:spMkLst>
            <pc:docMk/>
            <pc:sldMk cId="704974601" sldId="290"/>
            <ac:spMk id="5" creationId="{7835EE8A-F10C-4D86-9801-26723E70ACC7}"/>
          </ac:spMkLst>
        </pc:spChg>
        <pc:spChg chg="mod">
          <ac:chgData name="tal beno" userId="32e815456b036d34" providerId="LiveId" clId="{838E7182-7B83-4D9E-A8B1-1876D016853D}" dt="2021-01-08T15:27:52.031" v="2249" actId="20577"/>
          <ac:spMkLst>
            <pc:docMk/>
            <pc:sldMk cId="704974601" sldId="290"/>
            <ac:spMk id="16" creationId="{07401110-B7C6-4E50-83A7-8CD1E66DD5D5}"/>
          </ac:spMkLst>
        </pc:spChg>
      </pc:sldChg>
      <pc:sldChg chg="modSp mod">
        <pc:chgData name="tal beno" userId="32e815456b036d34" providerId="LiveId" clId="{838E7182-7B83-4D9E-A8B1-1876D016853D}" dt="2021-01-08T16:03:38.076" v="2370" actId="20577"/>
        <pc:sldMkLst>
          <pc:docMk/>
          <pc:sldMk cId="3052563482" sldId="296"/>
        </pc:sldMkLst>
        <pc:spChg chg="mod">
          <ac:chgData name="tal beno" userId="32e815456b036d34" providerId="LiveId" clId="{838E7182-7B83-4D9E-A8B1-1876D016853D}" dt="2021-01-08T16:01:51.218" v="2348" actId="20577"/>
          <ac:spMkLst>
            <pc:docMk/>
            <pc:sldMk cId="3052563482" sldId="296"/>
            <ac:spMk id="10" creationId="{B632F604-6438-483F-811F-3C2C78B06B2B}"/>
          </ac:spMkLst>
        </pc:spChg>
        <pc:spChg chg="mod">
          <ac:chgData name="tal beno" userId="32e815456b036d34" providerId="LiveId" clId="{838E7182-7B83-4D9E-A8B1-1876D016853D}" dt="2021-01-08T16:03:38.076" v="2370" actId="20577"/>
          <ac:spMkLst>
            <pc:docMk/>
            <pc:sldMk cId="3052563482" sldId="296"/>
            <ac:spMk id="11" creationId="{256E9EC3-E80A-45A2-9843-13EABA854A76}"/>
          </ac:spMkLst>
        </pc:spChg>
      </pc:sldChg>
      <pc:sldChg chg="modSp mod">
        <pc:chgData name="tal beno" userId="32e815456b036d34" providerId="LiveId" clId="{838E7182-7B83-4D9E-A8B1-1876D016853D}" dt="2021-01-08T15:34:16.240" v="2291"/>
        <pc:sldMkLst>
          <pc:docMk/>
          <pc:sldMk cId="3334414480" sldId="297"/>
        </pc:sldMkLst>
        <pc:spChg chg="mod">
          <ac:chgData name="tal beno" userId="32e815456b036d34" providerId="LiveId" clId="{838E7182-7B83-4D9E-A8B1-1876D016853D}" dt="2021-01-08T15:34:12.471" v="2290"/>
          <ac:spMkLst>
            <pc:docMk/>
            <pc:sldMk cId="3334414480" sldId="297"/>
            <ac:spMk id="8" creationId="{F349ED64-FBCC-49B2-BAE5-F23BFF2C4FDE}"/>
          </ac:spMkLst>
        </pc:spChg>
        <pc:spChg chg="mod">
          <ac:chgData name="tal beno" userId="32e815456b036d34" providerId="LiveId" clId="{838E7182-7B83-4D9E-A8B1-1876D016853D}" dt="2021-01-08T15:34:16.240" v="2291"/>
          <ac:spMkLst>
            <pc:docMk/>
            <pc:sldMk cId="3334414480" sldId="297"/>
            <ac:spMk id="9" creationId="{92FCC900-1B81-4C6E-A5D1-F4B3C0F0C479}"/>
          </ac:spMkLst>
        </pc:spChg>
      </pc:sldChg>
      <pc:sldChg chg="del">
        <pc:chgData name="tal beno" userId="32e815456b036d34" providerId="LiveId" clId="{838E7182-7B83-4D9E-A8B1-1876D016853D}" dt="2021-01-08T14:39:31.701" v="2093" actId="47"/>
        <pc:sldMkLst>
          <pc:docMk/>
          <pc:sldMk cId="2680090747" sldId="298"/>
        </pc:sldMkLst>
      </pc:sldChg>
      <pc:sldChg chg="modSp mod">
        <pc:chgData name="tal beno" userId="32e815456b036d34" providerId="LiveId" clId="{838E7182-7B83-4D9E-A8B1-1876D016853D}" dt="2021-01-08T16:04:00.939" v="2378" actId="1076"/>
        <pc:sldMkLst>
          <pc:docMk/>
          <pc:sldMk cId="3565947710" sldId="299"/>
        </pc:sldMkLst>
        <pc:spChg chg="mod">
          <ac:chgData name="tal beno" userId="32e815456b036d34" providerId="LiveId" clId="{838E7182-7B83-4D9E-A8B1-1876D016853D}" dt="2021-01-08T14:30:59.167" v="1949" actId="20577"/>
          <ac:spMkLst>
            <pc:docMk/>
            <pc:sldMk cId="3565947710" sldId="299"/>
            <ac:spMk id="2" creationId="{6AE07072-DA44-4C65-9E72-3763DEBFF523}"/>
          </ac:spMkLst>
        </pc:spChg>
        <pc:spChg chg="mod">
          <ac:chgData name="tal beno" userId="32e815456b036d34" providerId="LiveId" clId="{838E7182-7B83-4D9E-A8B1-1876D016853D}" dt="2021-01-08T16:04:00.939" v="2378" actId="1076"/>
          <ac:spMkLst>
            <pc:docMk/>
            <pc:sldMk cId="3565947710" sldId="299"/>
            <ac:spMk id="53" creationId="{00A3A13F-AC2E-4785-803C-4F23595A30EF}"/>
          </ac:spMkLst>
        </pc:spChg>
      </pc:sldChg>
      <pc:sldChg chg="modSp mod">
        <pc:chgData name="tal beno" userId="32e815456b036d34" providerId="LiveId" clId="{838E7182-7B83-4D9E-A8B1-1876D016853D}" dt="2021-01-08T16:05:13.427" v="2391" actId="20577"/>
        <pc:sldMkLst>
          <pc:docMk/>
          <pc:sldMk cId="3825313331" sldId="300"/>
        </pc:sldMkLst>
        <pc:spChg chg="mod">
          <ac:chgData name="tal beno" userId="32e815456b036d34" providerId="LiveId" clId="{838E7182-7B83-4D9E-A8B1-1876D016853D}" dt="2021-01-08T16:04:39.100" v="2379" actId="20577"/>
          <ac:spMkLst>
            <pc:docMk/>
            <pc:sldMk cId="3825313331" sldId="300"/>
            <ac:spMk id="5" creationId="{619E6501-7A2B-4433-8CA9-6FDF15F2E48A}"/>
          </ac:spMkLst>
        </pc:spChg>
        <pc:spChg chg="mod">
          <ac:chgData name="tal beno" userId="32e815456b036d34" providerId="LiveId" clId="{838E7182-7B83-4D9E-A8B1-1876D016853D}" dt="2021-01-08T14:34:13.751" v="2068" actId="1076"/>
          <ac:spMkLst>
            <pc:docMk/>
            <pc:sldMk cId="3825313331" sldId="300"/>
            <ac:spMk id="7" creationId="{0424D955-5F9D-4853-BE28-71C158E512A6}"/>
          </ac:spMkLst>
        </pc:spChg>
        <pc:spChg chg="mod">
          <ac:chgData name="tal beno" userId="32e815456b036d34" providerId="LiveId" clId="{838E7182-7B83-4D9E-A8B1-1876D016853D}" dt="2021-01-08T14:36:16.024" v="2077" actId="1076"/>
          <ac:spMkLst>
            <pc:docMk/>
            <pc:sldMk cId="3825313331" sldId="300"/>
            <ac:spMk id="21" creationId="{59B3C39D-CAB0-4A7D-B79D-E76A83281107}"/>
          </ac:spMkLst>
        </pc:spChg>
        <pc:spChg chg="mod">
          <ac:chgData name="tal beno" userId="32e815456b036d34" providerId="LiveId" clId="{838E7182-7B83-4D9E-A8B1-1876D016853D}" dt="2021-01-08T16:05:08.363" v="2389" actId="20577"/>
          <ac:spMkLst>
            <pc:docMk/>
            <pc:sldMk cId="3825313331" sldId="300"/>
            <ac:spMk id="22" creationId="{265AEA3C-C783-4826-BC6E-D38BAE4E78BC}"/>
          </ac:spMkLst>
        </pc:spChg>
        <pc:spChg chg="mod">
          <ac:chgData name="tal beno" userId="32e815456b036d34" providerId="LiveId" clId="{838E7182-7B83-4D9E-A8B1-1876D016853D}" dt="2021-01-08T16:05:13.427" v="2391" actId="20577"/>
          <ac:spMkLst>
            <pc:docMk/>
            <pc:sldMk cId="3825313331" sldId="300"/>
            <ac:spMk id="23" creationId="{E6E96C32-199C-487A-BDAB-49FB69EA813D}"/>
          </ac:spMkLst>
        </pc:spChg>
      </pc:sldChg>
      <pc:sldChg chg="addSp delSp modSp mod delAnim modAnim">
        <pc:chgData name="tal beno" userId="32e815456b036d34" providerId="LiveId" clId="{838E7182-7B83-4D9E-A8B1-1876D016853D}" dt="2021-01-08T15:42:27.700" v="2327" actId="1076"/>
        <pc:sldMkLst>
          <pc:docMk/>
          <pc:sldMk cId="4220598052" sldId="301"/>
        </pc:sldMkLst>
        <pc:spChg chg="mod">
          <ac:chgData name="tal beno" userId="32e815456b036d34" providerId="LiveId" clId="{838E7182-7B83-4D9E-A8B1-1876D016853D}" dt="2021-01-08T15:42:23.789" v="2326" actId="1076"/>
          <ac:spMkLst>
            <pc:docMk/>
            <pc:sldMk cId="4220598052" sldId="301"/>
            <ac:spMk id="2" creationId="{82B8D6BC-E6A9-4F41-91CF-FFAAAABCFCF4}"/>
          </ac:spMkLst>
        </pc:spChg>
        <pc:spChg chg="mod">
          <ac:chgData name="tal beno" userId="32e815456b036d34" providerId="LiveId" clId="{838E7182-7B83-4D9E-A8B1-1876D016853D}" dt="2021-01-08T15:42:05.293" v="2325" actId="20577"/>
          <ac:spMkLst>
            <pc:docMk/>
            <pc:sldMk cId="4220598052" sldId="301"/>
            <ac:spMk id="11" creationId="{0FD94F2B-42CC-4D78-95B7-F6B3854CBB63}"/>
          </ac:spMkLst>
        </pc:spChg>
        <pc:spChg chg="mod">
          <ac:chgData name="tal beno" userId="32e815456b036d34" providerId="LiveId" clId="{838E7182-7B83-4D9E-A8B1-1876D016853D}" dt="2021-01-08T15:41:39.149" v="2321" actId="20577"/>
          <ac:spMkLst>
            <pc:docMk/>
            <pc:sldMk cId="4220598052" sldId="301"/>
            <ac:spMk id="13" creationId="{A6F1B20D-EC0E-4480-8ADB-C5F930D4B94A}"/>
          </ac:spMkLst>
        </pc:spChg>
        <pc:spChg chg="mod">
          <ac:chgData name="tal beno" userId="32e815456b036d34" providerId="LiveId" clId="{838E7182-7B83-4D9E-A8B1-1876D016853D}" dt="2021-01-08T15:42:27.700" v="2327" actId="1076"/>
          <ac:spMkLst>
            <pc:docMk/>
            <pc:sldMk cId="4220598052" sldId="301"/>
            <ac:spMk id="14" creationId="{EBF13DDA-0894-46CD-8B21-78DE93955D4F}"/>
          </ac:spMkLst>
        </pc:spChg>
        <pc:spChg chg="add del mod">
          <ac:chgData name="tal beno" userId="32e815456b036d34" providerId="LiveId" clId="{838E7182-7B83-4D9E-A8B1-1876D016853D}" dt="2021-01-08T14:15:23.511" v="1449" actId="478"/>
          <ac:spMkLst>
            <pc:docMk/>
            <pc:sldMk cId="4220598052" sldId="301"/>
            <ac:spMk id="15" creationId="{B0C43AD0-1E82-4460-9E3F-A6C418F67556}"/>
          </ac:spMkLst>
        </pc:spChg>
      </pc:sldChg>
      <pc:sldChg chg="add">
        <pc:chgData name="tal beno" userId="32e815456b036d34" providerId="LiveId" clId="{838E7182-7B83-4D9E-A8B1-1876D016853D}" dt="2021-01-08T14:39:32.992" v="2094" actId="2890"/>
        <pc:sldMkLst>
          <pc:docMk/>
          <pc:sldMk cId="4164574718" sldId="302"/>
        </pc:sldMkLst>
      </pc:sldChg>
    </pc:docChg>
  </pc:docChgLst>
  <pc:docChgLst>
    <pc:chgData name="tal beno" userId="32e815456b036d34" providerId="Windows Live" clId="Web-{8C92F57E-722C-4281-84BD-E4C8DE8F5719}"/>
    <pc:docChg chg="modSld">
      <pc:chgData name="tal beno" userId="32e815456b036d34" providerId="Windows Live" clId="Web-{8C92F57E-722C-4281-84BD-E4C8DE8F5719}" dt="2020-12-28T07:35:47.452" v="0" actId="20577"/>
      <pc:docMkLst>
        <pc:docMk/>
      </pc:docMkLst>
      <pc:sldChg chg="modSp">
        <pc:chgData name="tal beno" userId="32e815456b036d34" providerId="Windows Live" clId="Web-{8C92F57E-722C-4281-84BD-E4C8DE8F5719}" dt="2020-12-28T07:35:47.452" v="0" actId="20577"/>
        <pc:sldMkLst>
          <pc:docMk/>
          <pc:sldMk cId="939445589" sldId="256"/>
        </pc:sldMkLst>
        <pc:spChg chg="mod">
          <ac:chgData name="tal beno" userId="32e815456b036d34" providerId="Windows Live" clId="Web-{8C92F57E-722C-4281-84BD-E4C8DE8F5719}" dt="2020-12-28T07:35:47.452" v="0" actId="20577"/>
          <ac:spMkLst>
            <pc:docMk/>
            <pc:sldMk cId="939445589" sldId="256"/>
            <ac:spMk id="4" creationId="{6E393E4E-86B8-4541-8ACB-DE5ADB3FF346}"/>
          </ac:spMkLst>
        </pc:spChg>
      </pc:sldChg>
    </pc:docChg>
  </pc:docChgLst>
  <pc:docChgLst>
    <pc:chgData name="Guest User" providerId="Windows Live" clId="Web-{67C8C529-EC7D-4BDF-93C3-BF7772AEE683}"/>
    <pc:docChg chg="modSld">
      <pc:chgData name="Guest User" userId="" providerId="Windows Live" clId="Web-{67C8C529-EC7D-4BDF-93C3-BF7772AEE683}" dt="2020-12-30T08:12:05.982" v="0" actId="20577"/>
      <pc:docMkLst>
        <pc:docMk/>
      </pc:docMkLst>
      <pc:sldChg chg="modSp">
        <pc:chgData name="Guest User" userId="" providerId="Windows Live" clId="Web-{67C8C529-EC7D-4BDF-93C3-BF7772AEE683}" dt="2020-12-30T08:12:05.982" v="0" actId="20577"/>
        <pc:sldMkLst>
          <pc:docMk/>
          <pc:sldMk cId="939445589" sldId="256"/>
        </pc:sldMkLst>
        <pc:spChg chg="mod">
          <ac:chgData name="Guest User" userId="" providerId="Windows Live" clId="Web-{67C8C529-EC7D-4BDF-93C3-BF7772AEE683}" dt="2020-12-30T08:12:05.982" v="0" actId="20577"/>
          <ac:spMkLst>
            <pc:docMk/>
            <pc:sldMk cId="939445589" sldId="256"/>
            <ac:spMk id="4" creationId="{6E393E4E-86B8-4541-8ACB-DE5ADB3FF346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BC3F6A0-FD83-4522-B6B3-4F4527ED0B54}" type="doc">
      <dgm:prSet loTypeId="urn:microsoft.com/office/officeart/2005/8/layout/arrow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rtl="1"/>
          <a:endParaRPr lang="he-IL"/>
        </a:p>
      </dgm:t>
    </dgm:pt>
    <dgm:pt modelId="{22681613-3F17-48ED-B80E-8D9CE16EF418}">
      <dgm:prSet custT="1"/>
      <dgm:spPr/>
      <dgm:t>
        <a:bodyPr/>
        <a:lstStyle/>
        <a:p>
          <a:pPr rtl="0"/>
          <a:r>
            <a:rPr lang="en-US" sz="2800" dirty="0"/>
            <a:t>Data Acquisition</a:t>
          </a:r>
          <a:endParaRPr lang="he-IL" sz="2800" dirty="0"/>
        </a:p>
      </dgm:t>
    </dgm:pt>
    <dgm:pt modelId="{841E0800-C915-429B-BF70-3BCC6E3B6C93}" type="parTrans" cxnId="{D673A3CD-4B60-4664-9842-E3EFCD078FE3}">
      <dgm:prSet/>
      <dgm:spPr/>
      <dgm:t>
        <a:bodyPr/>
        <a:lstStyle/>
        <a:p>
          <a:pPr rtl="1"/>
          <a:endParaRPr lang="he-IL"/>
        </a:p>
      </dgm:t>
    </dgm:pt>
    <dgm:pt modelId="{8503767E-BD77-402A-A1B5-5A3C7B6B3630}" type="sibTrans" cxnId="{D673A3CD-4B60-4664-9842-E3EFCD078FE3}">
      <dgm:prSet/>
      <dgm:spPr/>
      <dgm:t>
        <a:bodyPr/>
        <a:lstStyle/>
        <a:p>
          <a:pPr rtl="1"/>
          <a:endParaRPr lang="he-IL"/>
        </a:p>
      </dgm:t>
    </dgm:pt>
    <dgm:pt modelId="{3A3887F1-A84D-48F4-B6EB-C4D00889082A}">
      <dgm:prSet custT="1"/>
      <dgm:spPr/>
      <dgm:t>
        <a:bodyPr/>
        <a:lstStyle/>
        <a:p>
          <a:pPr rtl="0"/>
          <a:r>
            <a:rPr lang="en-US" sz="2800" dirty="0"/>
            <a:t>EDA</a:t>
          </a:r>
          <a:endParaRPr lang="he-IL" sz="2800" dirty="0"/>
        </a:p>
      </dgm:t>
    </dgm:pt>
    <dgm:pt modelId="{EF6D1AD5-8C8A-4E23-8517-F77AF7432C69}" type="parTrans" cxnId="{28DC9DCD-D4ED-41C0-84A1-21A25AECFD77}">
      <dgm:prSet/>
      <dgm:spPr/>
      <dgm:t>
        <a:bodyPr/>
        <a:lstStyle/>
        <a:p>
          <a:pPr rtl="1"/>
          <a:endParaRPr lang="he-IL"/>
        </a:p>
      </dgm:t>
    </dgm:pt>
    <dgm:pt modelId="{3CEB66EB-2C62-4EDC-9EE0-5CC9AEEE5FAF}" type="sibTrans" cxnId="{28DC9DCD-D4ED-41C0-84A1-21A25AECFD77}">
      <dgm:prSet/>
      <dgm:spPr/>
      <dgm:t>
        <a:bodyPr/>
        <a:lstStyle/>
        <a:p>
          <a:pPr rtl="1"/>
          <a:endParaRPr lang="he-IL"/>
        </a:p>
      </dgm:t>
    </dgm:pt>
    <dgm:pt modelId="{12FEA4C1-DA6B-4208-8A1A-09C036C920D8}">
      <dgm:prSet custT="1"/>
      <dgm:spPr/>
      <dgm:t>
        <a:bodyPr/>
        <a:lstStyle/>
        <a:p>
          <a:pPr rtl="0"/>
          <a:r>
            <a:rPr lang="en-US" sz="2800" dirty="0"/>
            <a:t>ML</a:t>
          </a:r>
          <a:endParaRPr lang="he-IL" sz="2800" dirty="0"/>
        </a:p>
      </dgm:t>
    </dgm:pt>
    <dgm:pt modelId="{1E51E878-C9D0-4E71-8E92-5E3FE6123A19}" type="parTrans" cxnId="{9E2454BA-667B-420D-B4D9-1CCD0FF36C6B}">
      <dgm:prSet/>
      <dgm:spPr/>
      <dgm:t>
        <a:bodyPr/>
        <a:lstStyle/>
        <a:p>
          <a:pPr rtl="1"/>
          <a:endParaRPr lang="he-IL"/>
        </a:p>
      </dgm:t>
    </dgm:pt>
    <dgm:pt modelId="{2F2A5796-BAAE-4E34-A707-0ED71BF63F7F}" type="sibTrans" cxnId="{9E2454BA-667B-420D-B4D9-1CCD0FF36C6B}">
      <dgm:prSet/>
      <dgm:spPr/>
      <dgm:t>
        <a:bodyPr/>
        <a:lstStyle/>
        <a:p>
          <a:pPr rtl="1"/>
          <a:endParaRPr lang="he-IL"/>
        </a:p>
      </dgm:t>
    </dgm:pt>
    <dgm:pt modelId="{9F6F1FEE-9CE0-425D-8836-8FA58B3A2005}">
      <dgm:prSet custT="1"/>
      <dgm:spPr/>
      <dgm:t>
        <a:bodyPr/>
        <a:lstStyle/>
        <a:p>
          <a:pPr rtl="1"/>
          <a:r>
            <a:rPr lang="en-US" sz="2800" dirty="0"/>
            <a:t>Conclusions</a:t>
          </a:r>
          <a:endParaRPr lang="he-IL" sz="2800" dirty="0"/>
        </a:p>
      </dgm:t>
    </dgm:pt>
    <dgm:pt modelId="{903FA091-704F-4461-82DF-9B05027EFA25}" type="parTrans" cxnId="{2BCB3431-17A1-46BC-982A-8196B3476B12}">
      <dgm:prSet/>
      <dgm:spPr/>
      <dgm:t>
        <a:bodyPr/>
        <a:lstStyle/>
        <a:p>
          <a:pPr rtl="1"/>
          <a:endParaRPr lang="he-IL"/>
        </a:p>
      </dgm:t>
    </dgm:pt>
    <dgm:pt modelId="{8C258BC9-1830-48AA-9EA9-1990E2842934}" type="sibTrans" cxnId="{2BCB3431-17A1-46BC-982A-8196B3476B12}">
      <dgm:prSet/>
      <dgm:spPr/>
      <dgm:t>
        <a:bodyPr/>
        <a:lstStyle/>
        <a:p>
          <a:pPr rtl="1"/>
          <a:endParaRPr lang="he-IL"/>
        </a:p>
      </dgm:t>
    </dgm:pt>
    <dgm:pt modelId="{C180A536-A8B0-4222-B0DF-A3B5E029E992}" type="pres">
      <dgm:prSet presAssocID="{ABC3F6A0-FD83-4522-B6B3-4F4527ED0B54}" presName="arrowDiagram" presStyleCnt="0">
        <dgm:presLayoutVars>
          <dgm:chMax val="5"/>
          <dgm:dir/>
          <dgm:resizeHandles val="exact"/>
        </dgm:presLayoutVars>
      </dgm:prSet>
      <dgm:spPr/>
    </dgm:pt>
    <dgm:pt modelId="{1BD7BA76-994D-4AEB-BC18-EB96F0B27ABF}" type="pres">
      <dgm:prSet presAssocID="{ABC3F6A0-FD83-4522-B6B3-4F4527ED0B54}" presName="arrow" presStyleLbl="bgShp" presStyleIdx="0" presStyleCnt="1"/>
      <dgm:spPr/>
    </dgm:pt>
    <dgm:pt modelId="{5F1C316A-8FF5-421A-A470-9801D08AF69B}" type="pres">
      <dgm:prSet presAssocID="{ABC3F6A0-FD83-4522-B6B3-4F4527ED0B54}" presName="arrowDiagram4" presStyleCnt="0"/>
      <dgm:spPr/>
    </dgm:pt>
    <dgm:pt modelId="{B99586C0-15E6-4088-A680-F85B13E64869}" type="pres">
      <dgm:prSet presAssocID="{22681613-3F17-48ED-B80E-8D9CE16EF418}" presName="bullet4a" presStyleLbl="node1" presStyleIdx="0" presStyleCnt="4"/>
      <dgm:spPr/>
    </dgm:pt>
    <dgm:pt modelId="{9852907F-9466-4814-82D8-4B70D834760C}" type="pres">
      <dgm:prSet presAssocID="{22681613-3F17-48ED-B80E-8D9CE16EF418}" presName="textBox4a" presStyleLbl="revTx" presStyleIdx="0" presStyleCnt="4" custScaleX="350420">
        <dgm:presLayoutVars>
          <dgm:bulletEnabled val="1"/>
        </dgm:presLayoutVars>
      </dgm:prSet>
      <dgm:spPr/>
    </dgm:pt>
    <dgm:pt modelId="{F7BFC3C9-8A2A-4A76-A2FC-C02C19F05B44}" type="pres">
      <dgm:prSet presAssocID="{3A3887F1-A84D-48F4-B6EB-C4D00889082A}" presName="bullet4b" presStyleLbl="node1" presStyleIdx="1" presStyleCnt="4"/>
      <dgm:spPr/>
    </dgm:pt>
    <dgm:pt modelId="{12DE52F1-4C34-4AF2-9F9A-C5595BCB2C49}" type="pres">
      <dgm:prSet presAssocID="{3A3887F1-A84D-48F4-B6EB-C4D00889082A}" presName="textBox4b" presStyleLbl="revTx" presStyleIdx="1" presStyleCnt="4">
        <dgm:presLayoutVars>
          <dgm:bulletEnabled val="1"/>
        </dgm:presLayoutVars>
      </dgm:prSet>
      <dgm:spPr/>
    </dgm:pt>
    <dgm:pt modelId="{5C3654C9-C0F1-4362-8612-2331041CAE90}" type="pres">
      <dgm:prSet presAssocID="{9F6F1FEE-9CE0-425D-8836-8FA58B3A2005}" presName="bullet4c" presStyleLbl="node1" presStyleIdx="2" presStyleCnt="4"/>
      <dgm:spPr/>
    </dgm:pt>
    <dgm:pt modelId="{2E601BE4-DBEF-492F-B83E-4A943C53B9D1}" type="pres">
      <dgm:prSet presAssocID="{9F6F1FEE-9CE0-425D-8836-8FA58B3A2005}" presName="textBox4c" presStyleLbl="revTx" presStyleIdx="2" presStyleCnt="4" custScaleX="192502" custLinFactNeighborY="4890">
        <dgm:presLayoutVars>
          <dgm:bulletEnabled val="1"/>
        </dgm:presLayoutVars>
      </dgm:prSet>
      <dgm:spPr/>
    </dgm:pt>
    <dgm:pt modelId="{A02111D5-57D9-4D1B-8330-65D6C1804965}" type="pres">
      <dgm:prSet presAssocID="{12FEA4C1-DA6B-4208-8A1A-09C036C920D8}" presName="bullet4d" presStyleLbl="node1" presStyleIdx="3" presStyleCnt="4"/>
      <dgm:spPr/>
    </dgm:pt>
    <dgm:pt modelId="{3CB38363-81A0-402B-94F5-F992733A409F}" type="pres">
      <dgm:prSet presAssocID="{12FEA4C1-DA6B-4208-8A1A-09C036C920D8}" presName="textBox4d" presStyleLbl="revTx" presStyleIdx="3" presStyleCnt="4">
        <dgm:presLayoutVars>
          <dgm:bulletEnabled val="1"/>
        </dgm:presLayoutVars>
      </dgm:prSet>
      <dgm:spPr/>
    </dgm:pt>
  </dgm:ptLst>
  <dgm:cxnLst>
    <dgm:cxn modelId="{0C4E0A23-2A10-437A-89A9-04F15C23625E}" type="presOf" srcId="{12FEA4C1-DA6B-4208-8A1A-09C036C920D8}" destId="{3CB38363-81A0-402B-94F5-F992733A409F}" srcOrd="0" destOrd="0" presId="urn:microsoft.com/office/officeart/2005/8/layout/arrow2"/>
    <dgm:cxn modelId="{2BCB3431-17A1-46BC-982A-8196B3476B12}" srcId="{ABC3F6A0-FD83-4522-B6B3-4F4527ED0B54}" destId="{9F6F1FEE-9CE0-425D-8836-8FA58B3A2005}" srcOrd="2" destOrd="0" parTransId="{903FA091-704F-4461-82DF-9B05027EFA25}" sibTransId="{8C258BC9-1830-48AA-9EA9-1990E2842934}"/>
    <dgm:cxn modelId="{85D2F5B1-D480-4D13-9495-65DADA682E4A}" type="presOf" srcId="{9F6F1FEE-9CE0-425D-8836-8FA58B3A2005}" destId="{2E601BE4-DBEF-492F-B83E-4A943C53B9D1}" srcOrd="0" destOrd="0" presId="urn:microsoft.com/office/officeart/2005/8/layout/arrow2"/>
    <dgm:cxn modelId="{9E2454BA-667B-420D-B4D9-1CCD0FF36C6B}" srcId="{ABC3F6A0-FD83-4522-B6B3-4F4527ED0B54}" destId="{12FEA4C1-DA6B-4208-8A1A-09C036C920D8}" srcOrd="3" destOrd="0" parTransId="{1E51E878-C9D0-4E71-8E92-5E3FE6123A19}" sibTransId="{2F2A5796-BAAE-4E34-A707-0ED71BF63F7F}"/>
    <dgm:cxn modelId="{FDB6E8CA-4F35-40DF-BD5F-7207372CFA69}" type="presOf" srcId="{22681613-3F17-48ED-B80E-8D9CE16EF418}" destId="{9852907F-9466-4814-82D8-4B70D834760C}" srcOrd="0" destOrd="0" presId="urn:microsoft.com/office/officeart/2005/8/layout/arrow2"/>
    <dgm:cxn modelId="{28DC9DCD-D4ED-41C0-84A1-21A25AECFD77}" srcId="{ABC3F6A0-FD83-4522-B6B3-4F4527ED0B54}" destId="{3A3887F1-A84D-48F4-B6EB-C4D00889082A}" srcOrd="1" destOrd="0" parTransId="{EF6D1AD5-8C8A-4E23-8517-F77AF7432C69}" sibTransId="{3CEB66EB-2C62-4EDC-9EE0-5CC9AEEE5FAF}"/>
    <dgm:cxn modelId="{D673A3CD-4B60-4664-9842-E3EFCD078FE3}" srcId="{ABC3F6A0-FD83-4522-B6B3-4F4527ED0B54}" destId="{22681613-3F17-48ED-B80E-8D9CE16EF418}" srcOrd="0" destOrd="0" parTransId="{841E0800-C915-429B-BF70-3BCC6E3B6C93}" sibTransId="{8503767E-BD77-402A-A1B5-5A3C7B6B3630}"/>
    <dgm:cxn modelId="{AC5275E4-5A21-4BF3-8B20-A55F14CCB901}" type="presOf" srcId="{ABC3F6A0-FD83-4522-B6B3-4F4527ED0B54}" destId="{C180A536-A8B0-4222-B0DF-A3B5E029E992}" srcOrd="0" destOrd="0" presId="urn:microsoft.com/office/officeart/2005/8/layout/arrow2"/>
    <dgm:cxn modelId="{8E5C0FFA-1B08-4F60-A704-21C4F5745766}" type="presOf" srcId="{3A3887F1-A84D-48F4-B6EB-C4D00889082A}" destId="{12DE52F1-4C34-4AF2-9F9A-C5595BCB2C49}" srcOrd="0" destOrd="0" presId="urn:microsoft.com/office/officeart/2005/8/layout/arrow2"/>
    <dgm:cxn modelId="{31262D7A-C660-4683-A340-2FD03F5AB373}" type="presParOf" srcId="{C180A536-A8B0-4222-B0DF-A3B5E029E992}" destId="{1BD7BA76-994D-4AEB-BC18-EB96F0B27ABF}" srcOrd="0" destOrd="0" presId="urn:microsoft.com/office/officeart/2005/8/layout/arrow2"/>
    <dgm:cxn modelId="{A9B40FC1-FB2B-4993-8A0F-793CDA4C1E66}" type="presParOf" srcId="{C180A536-A8B0-4222-B0DF-A3B5E029E992}" destId="{5F1C316A-8FF5-421A-A470-9801D08AF69B}" srcOrd="1" destOrd="0" presId="urn:microsoft.com/office/officeart/2005/8/layout/arrow2"/>
    <dgm:cxn modelId="{CCDE61E0-D772-4047-94F2-912177426BB1}" type="presParOf" srcId="{5F1C316A-8FF5-421A-A470-9801D08AF69B}" destId="{B99586C0-15E6-4088-A680-F85B13E64869}" srcOrd="0" destOrd="0" presId="urn:microsoft.com/office/officeart/2005/8/layout/arrow2"/>
    <dgm:cxn modelId="{CF749D87-3F4B-4D0B-A57A-66507B2A3E3D}" type="presParOf" srcId="{5F1C316A-8FF5-421A-A470-9801D08AF69B}" destId="{9852907F-9466-4814-82D8-4B70D834760C}" srcOrd="1" destOrd="0" presId="urn:microsoft.com/office/officeart/2005/8/layout/arrow2"/>
    <dgm:cxn modelId="{6C88E2E2-08D4-4C7B-A009-B69BA35222E0}" type="presParOf" srcId="{5F1C316A-8FF5-421A-A470-9801D08AF69B}" destId="{F7BFC3C9-8A2A-4A76-A2FC-C02C19F05B44}" srcOrd="2" destOrd="0" presId="urn:microsoft.com/office/officeart/2005/8/layout/arrow2"/>
    <dgm:cxn modelId="{6FA4714D-11B3-47AE-AA8E-931FD8F54908}" type="presParOf" srcId="{5F1C316A-8FF5-421A-A470-9801D08AF69B}" destId="{12DE52F1-4C34-4AF2-9F9A-C5595BCB2C49}" srcOrd="3" destOrd="0" presId="urn:microsoft.com/office/officeart/2005/8/layout/arrow2"/>
    <dgm:cxn modelId="{EE592BD0-8F8E-4DA2-96C3-1570C33F9D35}" type="presParOf" srcId="{5F1C316A-8FF5-421A-A470-9801D08AF69B}" destId="{5C3654C9-C0F1-4362-8612-2331041CAE90}" srcOrd="4" destOrd="0" presId="urn:microsoft.com/office/officeart/2005/8/layout/arrow2"/>
    <dgm:cxn modelId="{1167B76B-56F0-4178-8564-C64473567696}" type="presParOf" srcId="{5F1C316A-8FF5-421A-A470-9801D08AF69B}" destId="{2E601BE4-DBEF-492F-B83E-4A943C53B9D1}" srcOrd="5" destOrd="0" presId="urn:microsoft.com/office/officeart/2005/8/layout/arrow2"/>
    <dgm:cxn modelId="{507BD803-5710-4635-A0EB-EEE8ED18871E}" type="presParOf" srcId="{5F1C316A-8FF5-421A-A470-9801D08AF69B}" destId="{A02111D5-57D9-4D1B-8330-65D6C1804965}" srcOrd="6" destOrd="0" presId="urn:microsoft.com/office/officeart/2005/8/layout/arrow2"/>
    <dgm:cxn modelId="{3D7B2FEB-4DEE-485A-AD83-6288C333F40B}" type="presParOf" srcId="{5F1C316A-8FF5-421A-A470-9801D08AF69B}" destId="{3CB38363-81A0-402B-94F5-F992733A409F}" srcOrd="7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F1DED1DC-E311-44F4-9B32-281A0BFFFB6F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1C793E56-213C-4EA1-998B-516A0839651E}">
      <dgm:prSet/>
      <dgm:spPr>
        <a:solidFill>
          <a:schemeClr val="bg1">
            <a:lumMod val="65000"/>
          </a:schemeClr>
        </a:solidFill>
      </dgm:spPr>
      <dgm:t>
        <a:bodyPr/>
        <a:lstStyle/>
        <a:p>
          <a:pPr rtl="0"/>
          <a:r>
            <a:rPr lang="en-US" dirty="0"/>
            <a:t>Data acquisition</a:t>
          </a:r>
          <a:endParaRPr lang="he-IL" dirty="0"/>
        </a:p>
      </dgm:t>
    </dgm:pt>
    <dgm:pt modelId="{70D56CC6-2518-4C78-ACFD-A2CA1B8FC7CF}" type="parTrans" cxnId="{36DA146A-4D2F-4722-8A35-7D5998753A79}">
      <dgm:prSet/>
      <dgm:spPr/>
      <dgm:t>
        <a:bodyPr/>
        <a:lstStyle/>
        <a:p>
          <a:pPr rtl="1"/>
          <a:endParaRPr lang="he-IL"/>
        </a:p>
      </dgm:t>
    </dgm:pt>
    <dgm:pt modelId="{1B3C3ADE-461E-4233-9874-0D500F2937B2}" type="sibTrans" cxnId="{36DA146A-4D2F-4722-8A35-7D5998753A79}">
      <dgm:prSet/>
      <dgm:spPr/>
      <dgm:t>
        <a:bodyPr/>
        <a:lstStyle/>
        <a:p>
          <a:pPr rtl="1"/>
          <a:endParaRPr lang="he-IL"/>
        </a:p>
      </dgm:t>
    </dgm:pt>
    <dgm:pt modelId="{A5EFAC71-23E4-4968-900C-4F5473DA66E0}">
      <dgm:prSet/>
      <dgm:spPr>
        <a:solidFill>
          <a:schemeClr val="bg1">
            <a:lumMod val="65000"/>
          </a:schemeClr>
        </a:solidFill>
      </dgm:spPr>
      <dgm:t>
        <a:bodyPr/>
        <a:lstStyle/>
        <a:p>
          <a:pPr rtl="0"/>
          <a:r>
            <a:rPr lang="en-US" dirty="0"/>
            <a:t>EDA</a:t>
          </a:r>
          <a:endParaRPr lang="he-IL" dirty="0"/>
        </a:p>
      </dgm:t>
    </dgm:pt>
    <dgm:pt modelId="{3528E3A9-A366-4F14-8DDD-9B9636EA65DD}" type="parTrans" cxnId="{20724C0A-0C5A-476F-A2C0-D62B4D8C825B}">
      <dgm:prSet/>
      <dgm:spPr/>
      <dgm:t>
        <a:bodyPr/>
        <a:lstStyle/>
        <a:p>
          <a:pPr rtl="1"/>
          <a:endParaRPr lang="he-IL"/>
        </a:p>
      </dgm:t>
    </dgm:pt>
    <dgm:pt modelId="{81B12057-DBFC-4C55-885F-4D52AE02A12E}" type="sibTrans" cxnId="{20724C0A-0C5A-476F-A2C0-D62B4D8C825B}">
      <dgm:prSet/>
      <dgm:spPr/>
      <dgm:t>
        <a:bodyPr/>
        <a:lstStyle/>
        <a:p>
          <a:pPr rtl="1"/>
          <a:endParaRPr lang="he-IL"/>
        </a:p>
      </dgm:t>
    </dgm:pt>
    <dgm:pt modelId="{213B7B2D-7CE8-4183-997F-184110DFC052}">
      <dgm:prSet/>
      <dgm:spPr>
        <a:solidFill>
          <a:schemeClr val="accent4">
            <a:lumMod val="40000"/>
            <a:lumOff val="60000"/>
          </a:schemeClr>
        </a:solidFill>
      </dgm:spPr>
      <dgm:t>
        <a:bodyPr/>
        <a:lstStyle/>
        <a:p>
          <a:pPr rtl="0"/>
          <a:r>
            <a:rPr lang="en-US"/>
            <a:t>WOW effect</a:t>
          </a:r>
          <a:endParaRPr lang="he-IL"/>
        </a:p>
      </dgm:t>
    </dgm:pt>
    <dgm:pt modelId="{2AE479DD-EBE3-4EE0-82C2-D2FB9C635FF9}" type="parTrans" cxnId="{85DF1FB0-5AA8-4238-95A1-ED12FFC92A69}">
      <dgm:prSet/>
      <dgm:spPr/>
      <dgm:t>
        <a:bodyPr/>
        <a:lstStyle/>
        <a:p>
          <a:pPr rtl="1"/>
          <a:endParaRPr lang="he-IL"/>
        </a:p>
      </dgm:t>
    </dgm:pt>
    <dgm:pt modelId="{1E5CB26F-2E82-40CF-BB54-FB865D8EBE2C}" type="sibTrans" cxnId="{85DF1FB0-5AA8-4238-95A1-ED12FFC92A69}">
      <dgm:prSet/>
      <dgm:spPr/>
      <dgm:t>
        <a:bodyPr/>
        <a:lstStyle/>
        <a:p>
          <a:pPr rtl="1"/>
          <a:endParaRPr lang="he-IL"/>
        </a:p>
      </dgm:t>
    </dgm:pt>
    <dgm:pt modelId="{0D4824DD-8B35-4921-BB53-7CA7D982F5FD}">
      <dgm:prSet/>
      <dgm:spPr>
        <a:solidFill>
          <a:srgbClr val="00B050"/>
        </a:solidFill>
      </dgm:spPr>
      <dgm:t>
        <a:bodyPr/>
        <a:lstStyle/>
        <a:p>
          <a:pPr rtl="0"/>
          <a:r>
            <a:rPr lang="en-US" dirty="0"/>
            <a:t>Conclusion</a:t>
          </a:r>
          <a:endParaRPr lang="he-IL" dirty="0"/>
        </a:p>
      </dgm:t>
    </dgm:pt>
    <dgm:pt modelId="{5FEEA1DC-EF96-4716-825E-469B924CC4B3}" type="parTrans" cxnId="{900BE765-46A2-4F2B-B0AD-CF8D06955C5A}">
      <dgm:prSet/>
      <dgm:spPr/>
      <dgm:t>
        <a:bodyPr/>
        <a:lstStyle/>
        <a:p>
          <a:pPr rtl="1"/>
          <a:endParaRPr lang="he-IL"/>
        </a:p>
      </dgm:t>
    </dgm:pt>
    <dgm:pt modelId="{5F83BD87-9ACC-4215-B06A-D2AA471D1E23}" type="sibTrans" cxnId="{900BE765-46A2-4F2B-B0AD-CF8D06955C5A}">
      <dgm:prSet/>
      <dgm:spPr/>
      <dgm:t>
        <a:bodyPr/>
        <a:lstStyle/>
        <a:p>
          <a:pPr rtl="1"/>
          <a:endParaRPr lang="he-IL"/>
        </a:p>
      </dgm:t>
    </dgm:pt>
    <dgm:pt modelId="{1B821B88-E39C-41A2-84E2-2F214F6CAEEC}">
      <dgm:prSet/>
      <dgm:spPr>
        <a:solidFill>
          <a:schemeClr val="accent4">
            <a:lumMod val="40000"/>
            <a:lumOff val="60000"/>
          </a:schemeClr>
        </a:solidFill>
      </dgm:spPr>
      <dgm:t>
        <a:bodyPr/>
        <a:lstStyle/>
        <a:p>
          <a:pPr rtl="1"/>
          <a:r>
            <a:rPr lang="en-US"/>
            <a:t>ML</a:t>
          </a:r>
          <a:endParaRPr lang="he-IL" dirty="0"/>
        </a:p>
      </dgm:t>
    </dgm:pt>
    <dgm:pt modelId="{52EAA951-2DD0-4CF8-AABF-3379C628A4C4}" type="parTrans" cxnId="{4139E607-36AE-4962-A334-B4F5E7539300}">
      <dgm:prSet/>
      <dgm:spPr/>
      <dgm:t>
        <a:bodyPr/>
        <a:lstStyle/>
        <a:p>
          <a:pPr rtl="1"/>
          <a:endParaRPr lang="he-IL"/>
        </a:p>
      </dgm:t>
    </dgm:pt>
    <dgm:pt modelId="{45460E79-6596-4F06-8E02-EBE110AF2408}" type="sibTrans" cxnId="{4139E607-36AE-4962-A334-B4F5E7539300}">
      <dgm:prSet/>
      <dgm:spPr/>
      <dgm:t>
        <a:bodyPr/>
        <a:lstStyle/>
        <a:p>
          <a:pPr rtl="1"/>
          <a:endParaRPr lang="he-IL"/>
        </a:p>
      </dgm:t>
    </dgm:pt>
    <dgm:pt modelId="{22482E5E-DFC7-4760-9E5E-03E50D334BC8}" type="pres">
      <dgm:prSet presAssocID="{F1DED1DC-E311-44F4-9B32-281A0BFFFB6F}" presName="Name0" presStyleCnt="0">
        <dgm:presLayoutVars>
          <dgm:dir val="rev"/>
          <dgm:resizeHandles val="exact"/>
        </dgm:presLayoutVars>
      </dgm:prSet>
      <dgm:spPr/>
    </dgm:pt>
    <dgm:pt modelId="{6CD1985D-2CC8-4BC5-ACEE-ADF8FDC63B02}" type="pres">
      <dgm:prSet presAssocID="{1C793E56-213C-4EA1-998B-516A0839651E}" presName="parTxOnly" presStyleLbl="node1" presStyleIdx="0" presStyleCnt="5" custScaleX="117074" custLinFactNeighborX="1739">
        <dgm:presLayoutVars>
          <dgm:bulletEnabled val="1"/>
        </dgm:presLayoutVars>
      </dgm:prSet>
      <dgm:spPr/>
    </dgm:pt>
    <dgm:pt modelId="{8FED1316-6F7B-4654-B335-2A83AE9F94D5}" type="pres">
      <dgm:prSet presAssocID="{1B3C3ADE-461E-4233-9874-0D500F2937B2}" presName="parSpace" presStyleCnt="0"/>
      <dgm:spPr/>
    </dgm:pt>
    <dgm:pt modelId="{E412B5DB-2BCB-4021-8E9A-BF3D86E63B2B}" type="pres">
      <dgm:prSet presAssocID="{A5EFAC71-23E4-4968-900C-4F5473DA66E0}" presName="parTxOnly" presStyleLbl="node1" presStyleIdx="1" presStyleCnt="5" custLinFactNeighborY="8747">
        <dgm:presLayoutVars>
          <dgm:bulletEnabled val="1"/>
        </dgm:presLayoutVars>
      </dgm:prSet>
      <dgm:spPr/>
    </dgm:pt>
    <dgm:pt modelId="{ABBFA8CB-BB64-41CB-A876-D94BFFB8DC4E}" type="pres">
      <dgm:prSet presAssocID="{81B12057-DBFC-4C55-885F-4D52AE02A12E}" presName="parSpace" presStyleCnt="0"/>
      <dgm:spPr/>
    </dgm:pt>
    <dgm:pt modelId="{763FF712-86C5-4323-B3F0-F9297C860830}" type="pres">
      <dgm:prSet presAssocID="{0D4824DD-8B35-4921-BB53-7CA7D982F5FD}" presName="parTxOnly" presStyleLbl="node1" presStyleIdx="2" presStyleCnt="5">
        <dgm:presLayoutVars>
          <dgm:bulletEnabled val="1"/>
        </dgm:presLayoutVars>
      </dgm:prSet>
      <dgm:spPr/>
    </dgm:pt>
    <dgm:pt modelId="{DF71854E-6778-49AF-A3AB-BCCB565E31EB}" type="pres">
      <dgm:prSet presAssocID="{5F83BD87-9ACC-4215-B06A-D2AA471D1E23}" presName="parSpace" presStyleCnt="0"/>
      <dgm:spPr/>
    </dgm:pt>
    <dgm:pt modelId="{06568118-2C82-4D47-BE5B-F0726A45871F}" type="pres">
      <dgm:prSet presAssocID="{1B821B88-E39C-41A2-84E2-2F214F6CAEEC}" presName="parTxOnly" presStyleLbl="node1" presStyleIdx="3" presStyleCnt="5">
        <dgm:presLayoutVars>
          <dgm:bulletEnabled val="1"/>
        </dgm:presLayoutVars>
      </dgm:prSet>
      <dgm:spPr/>
    </dgm:pt>
    <dgm:pt modelId="{55430BF0-990E-4506-905D-A06A8FEFFF10}" type="pres">
      <dgm:prSet presAssocID="{45460E79-6596-4F06-8E02-EBE110AF2408}" presName="parSpace" presStyleCnt="0"/>
      <dgm:spPr/>
    </dgm:pt>
    <dgm:pt modelId="{D6B4EC90-CECA-4A1C-9219-387E335F9410}" type="pres">
      <dgm:prSet presAssocID="{213B7B2D-7CE8-4183-997F-184110DFC052}" presName="parTxOnly" presStyleLbl="node1" presStyleIdx="4" presStyleCnt="5">
        <dgm:presLayoutVars>
          <dgm:bulletEnabled val="1"/>
        </dgm:presLayoutVars>
      </dgm:prSet>
      <dgm:spPr/>
    </dgm:pt>
  </dgm:ptLst>
  <dgm:cxnLst>
    <dgm:cxn modelId="{4139E607-36AE-4962-A334-B4F5E7539300}" srcId="{F1DED1DC-E311-44F4-9B32-281A0BFFFB6F}" destId="{1B821B88-E39C-41A2-84E2-2F214F6CAEEC}" srcOrd="3" destOrd="0" parTransId="{52EAA951-2DD0-4CF8-AABF-3379C628A4C4}" sibTransId="{45460E79-6596-4F06-8E02-EBE110AF2408}"/>
    <dgm:cxn modelId="{20724C0A-0C5A-476F-A2C0-D62B4D8C825B}" srcId="{F1DED1DC-E311-44F4-9B32-281A0BFFFB6F}" destId="{A5EFAC71-23E4-4968-900C-4F5473DA66E0}" srcOrd="1" destOrd="0" parTransId="{3528E3A9-A366-4F14-8DDD-9B9636EA65DD}" sibTransId="{81B12057-DBFC-4C55-885F-4D52AE02A12E}"/>
    <dgm:cxn modelId="{598CEE0D-466E-4DFE-AFB3-93F544BC261C}" type="presOf" srcId="{1C793E56-213C-4EA1-998B-516A0839651E}" destId="{6CD1985D-2CC8-4BC5-ACEE-ADF8FDC63B02}" srcOrd="0" destOrd="0" presId="urn:microsoft.com/office/officeart/2005/8/layout/hChevron3"/>
    <dgm:cxn modelId="{4FBCAE11-7166-4E23-B95E-41E5B4C888BA}" type="presOf" srcId="{F1DED1DC-E311-44F4-9B32-281A0BFFFB6F}" destId="{22482E5E-DFC7-4760-9E5E-03E50D334BC8}" srcOrd="0" destOrd="0" presId="urn:microsoft.com/office/officeart/2005/8/layout/hChevron3"/>
    <dgm:cxn modelId="{900BE765-46A2-4F2B-B0AD-CF8D06955C5A}" srcId="{F1DED1DC-E311-44F4-9B32-281A0BFFFB6F}" destId="{0D4824DD-8B35-4921-BB53-7CA7D982F5FD}" srcOrd="2" destOrd="0" parTransId="{5FEEA1DC-EF96-4716-825E-469B924CC4B3}" sibTransId="{5F83BD87-9ACC-4215-B06A-D2AA471D1E23}"/>
    <dgm:cxn modelId="{36DA146A-4D2F-4722-8A35-7D5998753A79}" srcId="{F1DED1DC-E311-44F4-9B32-281A0BFFFB6F}" destId="{1C793E56-213C-4EA1-998B-516A0839651E}" srcOrd="0" destOrd="0" parTransId="{70D56CC6-2518-4C78-ACFD-A2CA1B8FC7CF}" sibTransId="{1B3C3ADE-461E-4233-9874-0D500F2937B2}"/>
    <dgm:cxn modelId="{61E51771-F1F3-45F4-857F-90E2D8FA5202}" type="presOf" srcId="{1B821B88-E39C-41A2-84E2-2F214F6CAEEC}" destId="{06568118-2C82-4D47-BE5B-F0726A45871F}" srcOrd="0" destOrd="0" presId="urn:microsoft.com/office/officeart/2005/8/layout/hChevron3"/>
    <dgm:cxn modelId="{1B2E6F7A-E4A9-4565-9DD0-667FD083D2AB}" type="presOf" srcId="{213B7B2D-7CE8-4183-997F-184110DFC052}" destId="{D6B4EC90-CECA-4A1C-9219-387E335F9410}" srcOrd="0" destOrd="0" presId="urn:microsoft.com/office/officeart/2005/8/layout/hChevron3"/>
    <dgm:cxn modelId="{85DF1FB0-5AA8-4238-95A1-ED12FFC92A69}" srcId="{F1DED1DC-E311-44F4-9B32-281A0BFFFB6F}" destId="{213B7B2D-7CE8-4183-997F-184110DFC052}" srcOrd="4" destOrd="0" parTransId="{2AE479DD-EBE3-4EE0-82C2-D2FB9C635FF9}" sibTransId="{1E5CB26F-2E82-40CF-BB54-FB865D8EBE2C}"/>
    <dgm:cxn modelId="{89EE32BB-AF33-4120-AE56-253B7C622DC1}" type="presOf" srcId="{0D4824DD-8B35-4921-BB53-7CA7D982F5FD}" destId="{763FF712-86C5-4323-B3F0-F9297C860830}" srcOrd="0" destOrd="0" presId="urn:microsoft.com/office/officeart/2005/8/layout/hChevron3"/>
    <dgm:cxn modelId="{8A1FFEC8-CF97-4003-80F0-DD1053F86E84}" type="presOf" srcId="{A5EFAC71-23E4-4968-900C-4F5473DA66E0}" destId="{E412B5DB-2BCB-4021-8E9A-BF3D86E63B2B}" srcOrd="0" destOrd="0" presId="urn:microsoft.com/office/officeart/2005/8/layout/hChevron3"/>
    <dgm:cxn modelId="{F6B1969D-D9B0-4030-866C-F4588B4E3E56}" type="presParOf" srcId="{22482E5E-DFC7-4760-9E5E-03E50D334BC8}" destId="{6CD1985D-2CC8-4BC5-ACEE-ADF8FDC63B02}" srcOrd="0" destOrd="0" presId="urn:microsoft.com/office/officeart/2005/8/layout/hChevron3"/>
    <dgm:cxn modelId="{8A3B5F0F-341E-436D-B48A-897CCE4BA94E}" type="presParOf" srcId="{22482E5E-DFC7-4760-9E5E-03E50D334BC8}" destId="{8FED1316-6F7B-4654-B335-2A83AE9F94D5}" srcOrd="1" destOrd="0" presId="urn:microsoft.com/office/officeart/2005/8/layout/hChevron3"/>
    <dgm:cxn modelId="{58DF2FAB-D53C-49C0-92C1-9EE4EE5FE242}" type="presParOf" srcId="{22482E5E-DFC7-4760-9E5E-03E50D334BC8}" destId="{E412B5DB-2BCB-4021-8E9A-BF3D86E63B2B}" srcOrd="2" destOrd="0" presId="urn:microsoft.com/office/officeart/2005/8/layout/hChevron3"/>
    <dgm:cxn modelId="{381F3087-1B26-44F0-A38F-C4AF9A9003D2}" type="presParOf" srcId="{22482E5E-DFC7-4760-9E5E-03E50D334BC8}" destId="{ABBFA8CB-BB64-41CB-A876-D94BFFB8DC4E}" srcOrd="3" destOrd="0" presId="urn:microsoft.com/office/officeart/2005/8/layout/hChevron3"/>
    <dgm:cxn modelId="{7CD98F94-D6BC-4A00-BC6F-16F258B0A1F0}" type="presParOf" srcId="{22482E5E-DFC7-4760-9E5E-03E50D334BC8}" destId="{763FF712-86C5-4323-B3F0-F9297C860830}" srcOrd="4" destOrd="0" presId="urn:microsoft.com/office/officeart/2005/8/layout/hChevron3"/>
    <dgm:cxn modelId="{8BF361BD-170F-49BB-A3EB-1657581446AB}" type="presParOf" srcId="{22482E5E-DFC7-4760-9E5E-03E50D334BC8}" destId="{DF71854E-6778-49AF-A3AB-BCCB565E31EB}" srcOrd="5" destOrd="0" presId="urn:microsoft.com/office/officeart/2005/8/layout/hChevron3"/>
    <dgm:cxn modelId="{85B50A6A-09A7-4424-8E79-C48492770C9D}" type="presParOf" srcId="{22482E5E-DFC7-4760-9E5E-03E50D334BC8}" destId="{06568118-2C82-4D47-BE5B-F0726A45871F}" srcOrd="6" destOrd="0" presId="urn:microsoft.com/office/officeart/2005/8/layout/hChevron3"/>
    <dgm:cxn modelId="{EDFFD51C-4DA9-4DB4-9397-3902A7FC39AB}" type="presParOf" srcId="{22482E5E-DFC7-4760-9E5E-03E50D334BC8}" destId="{55430BF0-990E-4506-905D-A06A8FEFFF10}" srcOrd="7" destOrd="0" presId="urn:microsoft.com/office/officeart/2005/8/layout/hChevron3"/>
    <dgm:cxn modelId="{80C3078E-EB1C-4315-84A9-F806BE0DAD37}" type="presParOf" srcId="{22482E5E-DFC7-4760-9E5E-03E50D334BC8}" destId="{D6B4EC90-CECA-4A1C-9219-387E335F9410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F1DED1DC-E311-44F4-9B32-281A0BFFFB6F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1C793E56-213C-4EA1-998B-516A0839651E}">
      <dgm:prSet/>
      <dgm:spPr>
        <a:solidFill>
          <a:schemeClr val="bg1">
            <a:lumMod val="65000"/>
          </a:schemeClr>
        </a:solidFill>
      </dgm:spPr>
      <dgm:t>
        <a:bodyPr/>
        <a:lstStyle/>
        <a:p>
          <a:pPr rtl="0"/>
          <a:r>
            <a:rPr lang="en-US" dirty="0"/>
            <a:t>Data acquisition</a:t>
          </a:r>
          <a:endParaRPr lang="he-IL" dirty="0"/>
        </a:p>
      </dgm:t>
    </dgm:pt>
    <dgm:pt modelId="{70D56CC6-2518-4C78-ACFD-A2CA1B8FC7CF}" type="parTrans" cxnId="{36DA146A-4D2F-4722-8A35-7D5998753A79}">
      <dgm:prSet/>
      <dgm:spPr/>
      <dgm:t>
        <a:bodyPr/>
        <a:lstStyle/>
        <a:p>
          <a:pPr rtl="1"/>
          <a:endParaRPr lang="he-IL"/>
        </a:p>
      </dgm:t>
    </dgm:pt>
    <dgm:pt modelId="{1B3C3ADE-461E-4233-9874-0D500F2937B2}" type="sibTrans" cxnId="{36DA146A-4D2F-4722-8A35-7D5998753A79}">
      <dgm:prSet/>
      <dgm:spPr/>
      <dgm:t>
        <a:bodyPr/>
        <a:lstStyle/>
        <a:p>
          <a:pPr rtl="1"/>
          <a:endParaRPr lang="he-IL"/>
        </a:p>
      </dgm:t>
    </dgm:pt>
    <dgm:pt modelId="{A5EFAC71-23E4-4968-900C-4F5473DA66E0}">
      <dgm:prSet/>
      <dgm:spPr>
        <a:solidFill>
          <a:schemeClr val="bg1">
            <a:lumMod val="65000"/>
          </a:schemeClr>
        </a:solidFill>
      </dgm:spPr>
      <dgm:t>
        <a:bodyPr/>
        <a:lstStyle/>
        <a:p>
          <a:pPr rtl="0"/>
          <a:r>
            <a:rPr lang="en-US" dirty="0"/>
            <a:t>EDA</a:t>
          </a:r>
          <a:endParaRPr lang="he-IL" dirty="0"/>
        </a:p>
      </dgm:t>
    </dgm:pt>
    <dgm:pt modelId="{3528E3A9-A366-4F14-8DDD-9B9636EA65DD}" type="parTrans" cxnId="{20724C0A-0C5A-476F-A2C0-D62B4D8C825B}">
      <dgm:prSet/>
      <dgm:spPr/>
      <dgm:t>
        <a:bodyPr/>
        <a:lstStyle/>
        <a:p>
          <a:pPr rtl="1"/>
          <a:endParaRPr lang="he-IL"/>
        </a:p>
      </dgm:t>
    </dgm:pt>
    <dgm:pt modelId="{81B12057-DBFC-4C55-885F-4D52AE02A12E}" type="sibTrans" cxnId="{20724C0A-0C5A-476F-A2C0-D62B4D8C825B}">
      <dgm:prSet/>
      <dgm:spPr/>
      <dgm:t>
        <a:bodyPr/>
        <a:lstStyle/>
        <a:p>
          <a:pPr rtl="1"/>
          <a:endParaRPr lang="he-IL"/>
        </a:p>
      </dgm:t>
    </dgm:pt>
    <dgm:pt modelId="{213B7B2D-7CE8-4183-997F-184110DFC052}">
      <dgm:prSet/>
      <dgm:spPr>
        <a:solidFill>
          <a:schemeClr val="accent4">
            <a:lumMod val="40000"/>
            <a:lumOff val="60000"/>
          </a:schemeClr>
        </a:solidFill>
      </dgm:spPr>
      <dgm:t>
        <a:bodyPr/>
        <a:lstStyle/>
        <a:p>
          <a:pPr rtl="0"/>
          <a:r>
            <a:rPr lang="en-US"/>
            <a:t>WOW effect</a:t>
          </a:r>
          <a:endParaRPr lang="he-IL"/>
        </a:p>
      </dgm:t>
    </dgm:pt>
    <dgm:pt modelId="{2AE479DD-EBE3-4EE0-82C2-D2FB9C635FF9}" type="parTrans" cxnId="{85DF1FB0-5AA8-4238-95A1-ED12FFC92A69}">
      <dgm:prSet/>
      <dgm:spPr/>
      <dgm:t>
        <a:bodyPr/>
        <a:lstStyle/>
        <a:p>
          <a:pPr rtl="1"/>
          <a:endParaRPr lang="he-IL"/>
        </a:p>
      </dgm:t>
    </dgm:pt>
    <dgm:pt modelId="{1E5CB26F-2E82-40CF-BB54-FB865D8EBE2C}" type="sibTrans" cxnId="{85DF1FB0-5AA8-4238-95A1-ED12FFC92A69}">
      <dgm:prSet/>
      <dgm:spPr/>
      <dgm:t>
        <a:bodyPr/>
        <a:lstStyle/>
        <a:p>
          <a:pPr rtl="1"/>
          <a:endParaRPr lang="he-IL"/>
        </a:p>
      </dgm:t>
    </dgm:pt>
    <dgm:pt modelId="{0D4824DD-8B35-4921-BB53-7CA7D982F5FD}">
      <dgm:prSet/>
      <dgm:spPr>
        <a:solidFill>
          <a:srgbClr val="00B050"/>
        </a:solidFill>
      </dgm:spPr>
      <dgm:t>
        <a:bodyPr/>
        <a:lstStyle/>
        <a:p>
          <a:pPr rtl="0"/>
          <a:r>
            <a:rPr lang="en-US" dirty="0"/>
            <a:t>Conclusion</a:t>
          </a:r>
          <a:endParaRPr lang="he-IL" dirty="0"/>
        </a:p>
      </dgm:t>
    </dgm:pt>
    <dgm:pt modelId="{5FEEA1DC-EF96-4716-825E-469B924CC4B3}" type="parTrans" cxnId="{900BE765-46A2-4F2B-B0AD-CF8D06955C5A}">
      <dgm:prSet/>
      <dgm:spPr/>
      <dgm:t>
        <a:bodyPr/>
        <a:lstStyle/>
        <a:p>
          <a:pPr rtl="1"/>
          <a:endParaRPr lang="he-IL"/>
        </a:p>
      </dgm:t>
    </dgm:pt>
    <dgm:pt modelId="{5F83BD87-9ACC-4215-B06A-D2AA471D1E23}" type="sibTrans" cxnId="{900BE765-46A2-4F2B-B0AD-CF8D06955C5A}">
      <dgm:prSet/>
      <dgm:spPr/>
      <dgm:t>
        <a:bodyPr/>
        <a:lstStyle/>
        <a:p>
          <a:pPr rtl="1"/>
          <a:endParaRPr lang="he-IL"/>
        </a:p>
      </dgm:t>
    </dgm:pt>
    <dgm:pt modelId="{1B821B88-E39C-41A2-84E2-2F214F6CAEEC}">
      <dgm:prSet/>
      <dgm:spPr>
        <a:solidFill>
          <a:schemeClr val="accent4">
            <a:lumMod val="40000"/>
            <a:lumOff val="60000"/>
          </a:schemeClr>
        </a:solidFill>
      </dgm:spPr>
      <dgm:t>
        <a:bodyPr/>
        <a:lstStyle/>
        <a:p>
          <a:pPr rtl="1"/>
          <a:r>
            <a:rPr lang="en-US"/>
            <a:t>ML</a:t>
          </a:r>
          <a:endParaRPr lang="he-IL" dirty="0"/>
        </a:p>
      </dgm:t>
    </dgm:pt>
    <dgm:pt modelId="{52EAA951-2DD0-4CF8-AABF-3379C628A4C4}" type="parTrans" cxnId="{4139E607-36AE-4962-A334-B4F5E7539300}">
      <dgm:prSet/>
      <dgm:spPr/>
      <dgm:t>
        <a:bodyPr/>
        <a:lstStyle/>
        <a:p>
          <a:pPr rtl="1"/>
          <a:endParaRPr lang="he-IL"/>
        </a:p>
      </dgm:t>
    </dgm:pt>
    <dgm:pt modelId="{45460E79-6596-4F06-8E02-EBE110AF2408}" type="sibTrans" cxnId="{4139E607-36AE-4962-A334-B4F5E7539300}">
      <dgm:prSet/>
      <dgm:spPr/>
      <dgm:t>
        <a:bodyPr/>
        <a:lstStyle/>
        <a:p>
          <a:pPr rtl="1"/>
          <a:endParaRPr lang="he-IL"/>
        </a:p>
      </dgm:t>
    </dgm:pt>
    <dgm:pt modelId="{22482E5E-DFC7-4760-9E5E-03E50D334BC8}" type="pres">
      <dgm:prSet presAssocID="{F1DED1DC-E311-44F4-9B32-281A0BFFFB6F}" presName="Name0" presStyleCnt="0">
        <dgm:presLayoutVars>
          <dgm:dir val="rev"/>
          <dgm:resizeHandles val="exact"/>
        </dgm:presLayoutVars>
      </dgm:prSet>
      <dgm:spPr/>
    </dgm:pt>
    <dgm:pt modelId="{6CD1985D-2CC8-4BC5-ACEE-ADF8FDC63B02}" type="pres">
      <dgm:prSet presAssocID="{1C793E56-213C-4EA1-998B-516A0839651E}" presName="parTxOnly" presStyleLbl="node1" presStyleIdx="0" presStyleCnt="5" custScaleX="117074" custLinFactNeighborX="1739">
        <dgm:presLayoutVars>
          <dgm:bulletEnabled val="1"/>
        </dgm:presLayoutVars>
      </dgm:prSet>
      <dgm:spPr/>
    </dgm:pt>
    <dgm:pt modelId="{8FED1316-6F7B-4654-B335-2A83AE9F94D5}" type="pres">
      <dgm:prSet presAssocID="{1B3C3ADE-461E-4233-9874-0D500F2937B2}" presName="parSpace" presStyleCnt="0"/>
      <dgm:spPr/>
    </dgm:pt>
    <dgm:pt modelId="{E412B5DB-2BCB-4021-8E9A-BF3D86E63B2B}" type="pres">
      <dgm:prSet presAssocID="{A5EFAC71-23E4-4968-900C-4F5473DA66E0}" presName="parTxOnly" presStyleLbl="node1" presStyleIdx="1" presStyleCnt="5" custLinFactNeighborY="8747">
        <dgm:presLayoutVars>
          <dgm:bulletEnabled val="1"/>
        </dgm:presLayoutVars>
      </dgm:prSet>
      <dgm:spPr/>
    </dgm:pt>
    <dgm:pt modelId="{ABBFA8CB-BB64-41CB-A876-D94BFFB8DC4E}" type="pres">
      <dgm:prSet presAssocID="{81B12057-DBFC-4C55-885F-4D52AE02A12E}" presName="parSpace" presStyleCnt="0"/>
      <dgm:spPr/>
    </dgm:pt>
    <dgm:pt modelId="{763FF712-86C5-4323-B3F0-F9297C860830}" type="pres">
      <dgm:prSet presAssocID="{0D4824DD-8B35-4921-BB53-7CA7D982F5FD}" presName="parTxOnly" presStyleLbl="node1" presStyleIdx="2" presStyleCnt="5">
        <dgm:presLayoutVars>
          <dgm:bulletEnabled val="1"/>
        </dgm:presLayoutVars>
      </dgm:prSet>
      <dgm:spPr/>
    </dgm:pt>
    <dgm:pt modelId="{DF71854E-6778-49AF-A3AB-BCCB565E31EB}" type="pres">
      <dgm:prSet presAssocID="{5F83BD87-9ACC-4215-B06A-D2AA471D1E23}" presName="parSpace" presStyleCnt="0"/>
      <dgm:spPr/>
    </dgm:pt>
    <dgm:pt modelId="{06568118-2C82-4D47-BE5B-F0726A45871F}" type="pres">
      <dgm:prSet presAssocID="{1B821B88-E39C-41A2-84E2-2F214F6CAEEC}" presName="parTxOnly" presStyleLbl="node1" presStyleIdx="3" presStyleCnt="5">
        <dgm:presLayoutVars>
          <dgm:bulletEnabled val="1"/>
        </dgm:presLayoutVars>
      </dgm:prSet>
      <dgm:spPr/>
    </dgm:pt>
    <dgm:pt modelId="{55430BF0-990E-4506-905D-A06A8FEFFF10}" type="pres">
      <dgm:prSet presAssocID="{45460E79-6596-4F06-8E02-EBE110AF2408}" presName="parSpace" presStyleCnt="0"/>
      <dgm:spPr/>
    </dgm:pt>
    <dgm:pt modelId="{D6B4EC90-CECA-4A1C-9219-387E335F9410}" type="pres">
      <dgm:prSet presAssocID="{213B7B2D-7CE8-4183-997F-184110DFC052}" presName="parTxOnly" presStyleLbl="node1" presStyleIdx="4" presStyleCnt="5">
        <dgm:presLayoutVars>
          <dgm:bulletEnabled val="1"/>
        </dgm:presLayoutVars>
      </dgm:prSet>
      <dgm:spPr/>
    </dgm:pt>
  </dgm:ptLst>
  <dgm:cxnLst>
    <dgm:cxn modelId="{4139E607-36AE-4962-A334-B4F5E7539300}" srcId="{F1DED1DC-E311-44F4-9B32-281A0BFFFB6F}" destId="{1B821B88-E39C-41A2-84E2-2F214F6CAEEC}" srcOrd="3" destOrd="0" parTransId="{52EAA951-2DD0-4CF8-AABF-3379C628A4C4}" sibTransId="{45460E79-6596-4F06-8E02-EBE110AF2408}"/>
    <dgm:cxn modelId="{20724C0A-0C5A-476F-A2C0-D62B4D8C825B}" srcId="{F1DED1DC-E311-44F4-9B32-281A0BFFFB6F}" destId="{A5EFAC71-23E4-4968-900C-4F5473DA66E0}" srcOrd="1" destOrd="0" parTransId="{3528E3A9-A366-4F14-8DDD-9B9636EA65DD}" sibTransId="{81B12057-DBFC-4C55-885F-4D52AE02A12E}"/>
    <dgm:cxn modelId="{598CEE0D-466E-4DFE-AFB3-93F544BC261C}" type="presOf" srcId="{1C793E56-213C-4EA1-998B-516A0839651E}" destId="{6CD1985D-2CC8-4BC5-ACEE-ADF8FDC63B02}" srcOrd="0" destOrd="0" presId="urn:microsoft.com/office/officeart/2005/8/layout/hChevron3"/>
    <dgm:cxn modelId="{4FBCAE11-7166-4E23-B95E-41E5B4C888BA}" type="presOf" srcId="{F1DED1DC-E311-44F4-9B32-281A0BFFFB6F}" destId="{22482E5E-DFC7-4760-9E5E-03E50D334BC8}" srcOrd="0" destOrd="0" presId="urn:microsoft.com/office/officeart/2005/8/layout/hChevron3"/>
    <dgm:cxn modelId="{900BE765-46A2-4F2B-B0AD-CF8D06955C5A}" srcId="{F1DED1DC-E311-44F4-9B32-281A0BFFFB6F}" destId="{0D4824DD-8B35-4921-BB53-7CA7D982F5FD}" srcOrd="2" destOrd="0" parTransId="{5FEEA1DC-EF96-4716-825E-469B924CC4B3}" sibTransId="{5F83BD87-9ACC-4215-B06A-D2AA471D1E23}"/>
    <dgm:cxn modelId="{36DA146A-4D2F-4722-8A35-7D5998753A79}" srcId="{F1DED1DC-E311-44F4-9B32-281A0BFFFB6F}" destId="{1C793E56-213C-4EA1-998B-516A0839651E}" srcOrd="0" destOrd="0" parTransId="{70D56CC6-2518-4C78-ACFD-A2CA1B8FC7CF}" sibTransId="{1B3C3ADE-461E-4233-9874-0D500F2937B2}"/>
    <dgm:cxn modelId="{61E51771-F1F3-45F4-857F-90E2D8FA5202}" type="presOf" srcId="{1B821B88-E39C-41A2-84E2-2F214F6CAEEC}" destId="{06568118-2C82-4D47-BE5B-F0726A45871F}" srcOrd="0" destOrd="0" presId="urn:microsoft.com/office/officeart/2005/8/layout/hChevron3"/>
    <dgm:cxn modelId="{1B2E6F7A-E4A9-4565-9DD0-667FD083D2AB}" type="presOf" srcId="{213B7B2D-7CE8-4183-997F-184110DFC052}" destId="{D6B4EC90-CECA-4A1C-9219-387E335F9410}" srcOrd="0" destOrd="0" presId="urn:microsoft.com/office/officeart/2005/8/layout/hChevron3"/>
    <dgm:cxn modelId="{85DF1FB0-5AA8-4238-95A1-ED12FFC92A69}" srcId="{F1DED1DC-E311-44F4-9B32-281A0BFFFB6F}" destId="{213B7B2D-7CE8-4183-997F-184110DFC052}" srcOrd="4" destOrd="0" parTransId="{2AE479DD-EBE3-4EE0-82C2-D2FB9C635FF9}" sibTransId="{1E5CB26F-2E82-40CF-BB54-FB865D8EBE2C}"/>
    <dgm:cxn modelId="{89EE32BB-AF33-4120-AE56-253B7C622DC1}" type="presOf" srcId="{0D4824DD-8B35-4921-BB53-7CA7D982F5FD}" destId="{763FF712-86C5-4323-B3F0-F9297C860830}" srcOrd="0" destOrd="0" presId="urn:microsoft.com/office/officeart/2005/8/layout/hChevron3"/>
    <dgm:cxn modelId="{8A1FFEC8-CF97-4003-80F0-DD1053F86E84}" type="presOf" srcId="{A5EFAC71-23E4-4968-900C-4F5473DA66E0}" destId="{E412B5DB-2BCB-4021-8E9A-BF3D86E63B2B}" srcOrd="0" destOrd="0" presId="urn:microsoft.com/office/officeart/2005/8/layout/hChevron3"/>
    <dgm:cxn modelId="{F6B1969D-D9B0-4030-866C-F4588B4E3E56}" type="presParOf" srcId="{22482E5E-DFC7-4760-9E5E-03E50D334BC8}" destId="{6CD1985D-2CC8-4BC5-ACEE-ADF8FDC63B02}" srcOrd="0" destOrd="0" presId="urn:microsoft.com/office/officeart/2005/8/layout/hChevron3"/>
    <dgm:cxn modelId="{8A3B5F0F-341E-436D-B48A-897CCE4BA94E}" type="presParOf" srcId="{22482E5E-DFC7-4760-9E5E-03E50D334BC8}" destId="{8FED1316-6F7B-4654-B335-2A83AE9F94D5}" srcOrd="1" destOrd="0" presId="urn:microsoft.com/office/officeart/2005/8/layout/hChevron3"/>
    <dgm:cxn modelId="{58DF2FAB-D53C-49C0-92C1-9EE4EE5FE242}" type="presParOf" srcId="{22482E5E-DFC7-4760-9E5E-03E50D334BC8}" destId="{E412B5DB-2BCB-4021-8E9A-BF3D86E63B2B}" srcOrd="2" destOrd="0" presId="urn:microsoft.com/office/officeart/2005/8/layout/hChevron3"/>
    <dgm:cxn modelId="{381F3087-1B26-44F0-A38F-C4AF9A9003D2}" type="presParOf" srcId="{22482E5E-DFC7-4760-9E5E-03E50D334BC8}" destId="{ABBFA8CB-BB64-41CB-A876-D94BFFB8DC4E}" srcOrd="3" destOrd="0" presId="urn:microsoft.com/office/officeart/2005/8/layout/hChevron3"/>
    <dgm:cxn modelId="{7CD98F94-D6BC-4A00-BC6F-16F258B0A1F0}" type="presParOf" srcId="{22482E5E-DFC7-4760-9E5E-03E50D334BC8}" destId="{763FF712-86C5-4323-B3F0-F9297C860830}" srcOrd="4" destOrd="0" presId="urn:microsoft.com/office/officeart/2005/8/layout/hChevron3"/>
    <dgm:cxn modelId="{8BF361BD-170F-49BB-A3EB-1657581446AB}" type="presParOf" srcId="{22482E5E-DFC7-4760-9E5E-03E50D334BC8}" destId="{DF71854E-6778-49AF-A3AB-BCCB565E31EB}" srcOrd="5" destOrd="0" presId="urn:microsoft.com/office/officeart/2005/8/layout/hChevron3"/>
    <dgm:cxn modelId="{85B50A6A-09A7-4424-8E79-C48492770C9D}" type="presParOf" srcId="{22482E5E-DFC7-4760-9E5E-03E50D334BC8}" destId="{06568118-2C82-4D47-BE5B-F0726A45871F}" srcOrd="6" destOrd="0" presId="urn:microsoft.com/office/officeart/2005/8/layout/hChevron3"/>
    <dgm:cxn modelId="{EDFFD51C-4DA9-4DB4-9397-3902A7FC39AB}" type="presParOf" srcId="{22482E5E-DFC7-4760-9E5E-03E50D334BC8}" destId="{55430BF0-990E-4506-905D-A06A8FEFFF10}" srcOrd="7" destOrd="0" presId="urn:microsoft.com/office/officeart/2005/8/layout/hChevron3"/>
    <dgm:cxn modelId="{80C3078E-EB1C-4315-84A9-F806BE0DAD37}" type="presParOf" srcId="{22482E5E-DFC7-4760-9E5E-03E50D334BC8}" destId="{D6B4EC90-CECA-4A1C-9219-387E335F9410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F1DED1DC-E311-44F4-9B32-281A0BFFFB6F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1C793E56-213C-4EA1-998B-516A0839651E}">
      <dgm:prSet/>
      <dgm:spPr>
        <a:solidFill>
          <a:schemeClr val="bg1">
            <a:lumMod val="65000"/>
          </a:schemeClr>
        </a:solidFill>
      </dgm:spPr>
      <dgm:t>
        <a:bodyPr/>
        <a:lstStyle/>
        <a:p>
          <a:pPr rtl="0"/>
          <a:r>
            <a:rPr lang="en-US" dirty="0"/>
            <a:t>Data acquisition</a:t>
          </a:r>
          <a:endParaRPr lang="he-IL" dirty="0"/>
        </a:p>
      </dgm:t>
    </dgm:pt>
    <dgm:pt modelId="{70D56CC6-2518-4C78-ACFD-A2CA1B8FC7CF}" type="parTrans" cxnId="{36DA146A-4D2F-4722-8A35-7D5998753A79}">
      <dgm:prSet/>
      <dgm:spPr/>
      <dgm:t>
        <a:bodyPr/>
        <a:lstStyle/>
        <a:p>
          <a:pPr rtl="1"/>
          <a:endParaRPr lang="he-IL"/>
        </a:p>
      </dgm:t>
    </dgm:pt>
    <dgm:pt modelId="{1B3C3ADE-461E-4233-9874-0D500F2937B2}" type="sibTrans" cxnId="{36DA146A-4D2F-4722-8A35-7D5998753A79}">
      <dgm:prSet/>
      <dgm:spPr/>
      <dgm:t>
        <a:bodyPr/>
        <a:lstStyle/>
        <a:p>
          <a:pPr rtl="1"/>
          <a:endParaRPr lang="he-IL"/>
        </a:p>
      </dgm:t>
    </dgm:pt>
    <dgm:pt modelId="{A5EFAC71-23E4-4968-900C-4F5473DA66E0}">
      <dgm:prSet/>
      <dgm:spPr>
        <a:solidFill>
          <a:schemeClr val="bg1">
            <a:lumMod val="65000"/>
          </a:schemeClr>
        </a:solidFill>
      </dgm:spPr>
      <dgm:t>
        <a:bodyPr/>
        <a:lstStyle/>
        <a:p>
          <a:pPr rtl="0"/>
          <a:r>
            <a:rPr lang="en-US" dirty="0"/>
            <a:t>EDA</a:t>
          </a:r>
          <a:endParaRPr lang="he-IL" dirty="0"/>
        </a:p>
      </dgm:t>
    </dgm:pt>
    <dgm:pt modelId="{3528E3A9-A366-4F14-8DDD-9B9636EA65DD}" type="parTrans" cxnId="{20724C0A-0C5A-476F-A2C0-D62B4D8C825B}">
      <dgm:prSet/>
      <dgm:spPr/>
      <dgm:t>
        <a:bodyPr/>
        <a:lstStyle/>
        <a:p>
          <a:pPr rtl="1"/>
          <a:endParaRPr lang="he-IL"/>
        </a:p>
      </dgm:t>
    </dgm:pt>
    <dgm:pt modelId="{81B12057-DBFC-4C55-885F-4D52AE02A12E}" type="sibTrans" cxnId="{20724C0A-0C5A-476F-A2C0-D62B4D8C825B}">
      <dgm:prSet/>
      <dgm:spPr/>
      <dgm:t>
        <a:bodyPr/>
        <a:lstStyle/>
        <a:p>
          <a:pPr rtl="1"/>
          <a:endParaRPr lang="he-IL"/>
        </a:p>
      </dgm:t>
    </dgm:pt>
    <dgm:pt modelId="{213B7B2D-7CE8-4183-997F-184110DFC052}">
      <dgm:prSet/>
      <dgm:spPr>
        <a:solidFill>
          <a:schemeClr val="accent4">
            <a:lumMod val="40000"/>
            <a:lumOff val="60000"/>
          </a:schemeClr>
        </a:solidFill>
      </dgm:spPr>
      <dgm:t>
        <a:bodyPr/>
        <a:lstStyle/>
        <a:p>
          <a:pPr rtl="0"/>
          <a:r>
            <a:rPr lang="en-US"/>
            <a:t>WOW effect</a:t>
          </a:r>
          <a:endParaRPr lang="he-IL"/>
        </a:p>
      </dgm:t>
    </dgm:pt>
    <dgm:pt modelId="{2AE479DD-EBE3-4EE0-82C2-D2FB9C635FF9}" type="parTrans" cxnId="{85DF1FB0-5AA8-4238-95A1-ED12FFC92A69}">
      <dgm:prSet/>
      <dgm:spPr/>
      <dgm:t>
        <a:bodyPr/>
        <a:lstStyle/>
        <a:p>
          <a:pPr rtl="1"/>
          <a:endParaRPr lang="he-IL"/>
        </a:p>
      </dgm:t>
    </dgm:pt>
    <dgm:pt modelId="{1E5CB26F-2E82-40CF-BB54-FB865D8EBE2C}" type="sibTrans" cxnId="{85DF1FB0-5AA8-4238-95A1-ED12FFC92A69}">
      <dgm:prSet/>
      <dgm:spPr/>
      <dgm:t>
        <a:bodyPr/>
        <a:lstStyle/>
        <a:p>
          <a:pPr rtl="1"/>
          <a:endParaRPr lang="he-IL"/>
        </a:p>
      </dgm:t>
    </dgm:pt>
    <dgm:pt modelId="{0D4824DD-8B35-4921-BB53-7CA7D982F5FD}">
      <dgm:prSet/>
      <dgm:spPr>
        <a:solidFill>
          <a:srgbClr val="00B050"/>
        </a:solidFill>
      </dgm:spPr>
      <dgm:t>
        <a:bodyPr/>
        <a:lstStyle/>
        <a:p>
          <a:pPr rtl="0"/>
          <a:r>
            <a:rPr lang="en-US" dirty="0"/>
            <a:t>Conclusion</a:t>
          </a:r>
          <a:endParaRPr lang="he-IL" dirty="0"/>
        </a:p>
      </dgm:t>
    </dgm:pt>
    <dgm:pt modelId="{5FEEA1DC-EF96-4716-825E-469B924CC4B3}" type="parTrans" cxnId="{900BE765-46A2-4F2B-B0AD-CF8D06955C5A}">
      <dgm:prSet/>
      <dgm:spPr/>
      <dgm:t>
        <a:bodyPr/>
        <a:lstStyle/>
        <a:p>
          <a:pPr rtl="1"/>
          <a:endParaRPr lang="he-IL"/>
        </a:p>
      </dgm:t>
    </dgm:pt>
    <dgm:pt modelId="{5F83BD87-9ACC-4215-B06A-D2AA471D1E23}" type="sibTrans" cxnId="{900BE765-46A2-4F2B-B0AD-CF8D06955C5A}">
      <dgm:prSet/>
      <dgm:spPr/>
      <dgm:t>
        <a:bodyPr/>
        <a:lstStyle/>
        <a:p>
          <a:pPr rtl="1"/>
          <a:endParaRPr lang="he-IL"/>
        </a:p>
      </dgm:t>
    </dgm:pt>
    <dgm:pt modelId="{1B821B88-E39C-41A2-84E2-2F214F6CAEEC}">
      <dgm:prSet/>
      <dgm:spPr>
        <a:solidFill>
          <a:schemeClr val="accent4">
            <a:lumMod val="40000"/>
            <a:lumOff val="60000"/>
          </a:schemeClr>
        </a:solidFill>
      </dgm:spPr>
      <dgm:t>
        <a:bodyPr/>
        <a:lstStyle/>
        <a:p>
          <a:pPr rtl="1"/>
          <a:r>
            <a:rPr lang="en-US"/>
            <a:t>ML</a:t>
          </a:r>
          <a:endParaRPr lang="he-IL" dirty="0"/>
        </a:p>
      </dgm:t>
    </dgm:pt>
    <dgm:pt modelId="{52EAA951-2DD0-4CF8-AABF-3379C628A4C4}" type="parTrans" cxnId="{4139E607-36AE-4962-A334-B4F5E7539300}">
      <dgm:prSet/>
      <dgm:spPr/>
      <dgm:t>
        <a:bodyPr/>
        <a:lstStyle/>
        <a:p>
          <a:pPr rtl="1"/>
          <a:endParaRPr lang="he-IL"/>
        </a:p>
      </dgm:t>
    </dgm:pt>
    <dgm:pt modelId="{45460E79-6596-4F06-8E02-EBE110AF2408}" type="sibTrans" cxnId="{4139E607-36AE-4962-A334-B4F5E7539300}">
      <dgm:prSet/>
      <dgm:spPr/>
      <dgm:t>
        <a:bodyPr/>
        <a:lstStyle/>
        <a:p>
          <a:pPr rtl="1"/>
          <a:endParaRPr lang="he-IL"/>
        </a:p>
      </dgm:t>
    </dgm:pt>
    <dgm:pt modelId="{22482E5E-DFC7-4760-9E5E-03E50D334BC8}" type="pres">
      <dgm:prSet presAssocID="{F1DED1DC-E311-44F4-9B32-281A0BFFFB6F}" presName="Name0" presStyleCnt="0">
        <dgm:presLayoutVars>
          <dgm:dir val="rev"/>
          <dgm:resizeHandles val="exact"/>
        </dgm:presLayoutVars>
      </dgm:prSet>
      <dgm:spPr/>
    </dgm:pt>
    <dgm:pt modelId="{6CD1985D-2CC8-4BC5-ACEE-ADF8FDC63B02}" type="pres">
      <dgm:prSet presAssocID="{1C793E56-213C-4EA1-998B-516A0839651E}" presName="parTxOnly" presStyleLbl="node1" presStyleIdx="0" presStyleCnt="5" custScaleX="117074" custLinFactNeighborX="1739">
        <dgm:presLayoutVars>
          <dgm:bulletEnabled val="1"/>
        </dgm:presLayoutVars>
      </dgm:prSet>
      <dgm:spPr/>
    </dgm:pt>
    <dgm:pt modelId="{8FED1316-6F7B-4654-B335-2A83AE9F94D5}" type="pres">
      <dgm:prSet presAssocID="{1B3C3ADE-461E-4233-9874-0D500F2937B2}" presName="parSpace" presStyleCnt="0"/>
      <dgm:spPr/>
    </dgm:pt>
    <dgm:pt modelId="{E412B5DB-2BCB-4021-8E9A-BF3D86E63B2B}" type="pres">
      <dgm:prSet presAssocID="{A5EFAC71-23E4-4968-900C-4F5473DA66E0}" presName="parTxOnly" presStyleLbl="node1" presStyleIdx="1" presStyleCnt="5" custLinFactNeighborY="8747">
        <dgm:presLayoutVars>
          <dgm:bulletEnabled val="1"/>
        </dgm:presLayoutVars>
      </dgm:prSet>
      <dgm:spPr/>
    </dgm:pt>
    <dgm:pt modelId="{ABBFA8CB-BB64-41CB-A876-D94BFFB8DC4E}" type="pres">
      <dgm:prSet presAssocID="{81B12057-DBFC-4C55-885F-4D52AE02A12E}" presName="parSpace" presStyleCnt="0"/>
      <dgm:spPr/>
    </dgm:pt>
    <dgm:pt modelId="{763FF712-86C5-4323-B3F0-F9297C860830}" type="pres">
      <dgm:prSet presAssocID="{0D4824DD-8B35-4921-BB53-7CA7D982F5FD}" presName="parTxOnly" presStyleLbl="node1" presStyleIdx="2" presStyleCnt="5">
        <dgm:presLayoutVars>
          <dgm:bulletEnabled val="1"/>
        </dgm:presLayoutVars>
      </dgm:prSet>
      <dgm:spPr/>
    </dgm:pt>
    <dgm:pt modelId="{DF71854E-6778-49AF-A3AB-BCCB565E31EB}" type="pres">
      <dgm:prSet presAssocID="{5F83BD87-9ACC-4215-B06A-D2AA471D1E23}" presName="parSpace" presStyleCnt="0"/>
      <dgm:spPr/>
    </dgm:pt>
    <dgm:pt modelId="{06568118-2C82-4D47-BE5B-F0726A45871F}" type="pres">
      <dgm:prSet presAssocID="{1B821B88-E39C-41A2-84E2-2F214F6CAEEC}" presName="parTxOnly" presStyleLbl="node1" presStyleIdx="3" presStyleCnt="5">
        <dgm:presLayoutVars>
          <dgm:bulletEnabled val="1"/>
        </dgm:presLayoutVars>
      </dgm:prSet>
      <dgm:spPr/>
    </dgm:pt>
    <dgm:pt modelId="{55430BF0-990E-4506-905D-A06A8FEFFF10}" type="pres">
      <dgm:prSet presAssocID="{45460E79-6596-4F06-8E02-EBE110AF2408}" presName="parSpace" presStyleCnt="0"/>
      <dgm:spPr/>
    </dgm:pt>
    <dgm:pt modelId="{D6B4EC90-CECA-4A1C-9219-387E335F9410}" type="pres">
      <dgm:prSet presAssocID="{213B7B2D-7CE8-4183-997F-184110DFC052}" presName="parTxOnly" presStyleLbl="node1" presStyleIdx="4" presStyleCnt="5">
        <dgm:presLayoutVars>
          <dgm:bulletEnabled val="1"/>
        </dgm:presLayoutVars>
      </dgm:prSet>
      <dgm:spPr/>
    </dgm:pt>
  </dgm:ptLst>
  <dgm:cxnLst>
    <dgm:cxn modelId="{4139E607-36AE-4962-A334-B4F5E7539300}" srcId="{F1DED1DC-E311-44F4-9B32-281A0BFFFB6F}" destId="{1B821B88-E39C-41A2-84E2-2F214F6CAEEC}" srcOrd="3" destOrd="0" parTransId="{52EAA951-2DD0-4CF8-AABF-3379C628A4C4}" sibTransId="{45460E79-6596-4F06-8E02-EBE110AF2408}"/>
    <dgm:cxn modelId="{20724C0A-0C5A-476F-A2C0-D62B4D8C825B}" srcId="{F1DED1DC-E311-44F4-9B32-281A0BFFFB6F}" destId="{A5EFAC71-23E4-4968-900C-4F5473DA66E0}" srcOrd="1" destOrd="0" parTransId="{3528E3A9-A366-4F14-8DDD-9B9636EA65DD}" sibTransId="{81B12057-DBFC-4C55-885F-4D52AE02A12E}"/>
    <dgm:cxn modelId="{598CEE0D-466E-4DFE-AFB3-93F544BC261C}" type="presOf" srcId="{1C793E56-213C-4EA1-998B-516A0839651E}" destId="{6CD1985D-2CC8-4BC5-ACEE-ADF8FDC63B02}" srcOrd="0" destOrd="0" presId="urn:microsoft.com/office/officeart/2005/8/layout/hChevron3"/>
    <dgm:cxn modelId="{4FBCAE11-7166-4E23-B95E-41E5B4C888BA}" type="presOf" srcId="{F1DED1DC-E311-44F4-9B32-281A0BFFFB6F}" destId="{22482E5E-DFC7-4760-9E5E-03E50D334BC8}" srcOrd="0" destOrd="0" presId="urn:microsoft.com/office/officeart/2005/8/layout/hChevron3"/>
    <dgm:cxn modelId="{900BE765-46A2-4F2B-B0AD-CF8D06955C5A}" srcId="{F1DED1DC-E311-44F4-9B32-281A0BFFFB6F}" destId="{0D4824DD-8B35-4921-BB53-7CA7D982F5FD}" srcOrd="2" destOrd="0" parTransId="{5FEEA1DC-EF96-4716-825E-469B924CC4B3}" sibTransId="{5F83BD87-9ACC-4215-B06A-D2AA471D1E23}"/>
    <dgm:cxn modelId="{36DA146A-4D2F-4722-8A35-7D5998753A79}" srcId="{F1DED1DC-E311-44F4-9B32-281A0BFFFB6F}" destId="{1C793E56-213C-4EA1-998B-516A0839651E}" srcOrd="0" destOrd="0" parTransId="{70D56CC6-2518-4C78-ACFD-A2CA1B8FC7CF}" sibTransId="{1B3C3ADE-461E-4233-9874-0D500F2937B2}"/>
    <dgm:cxn modelId="{61E51771-F1F3-45F4-857F-90E2D8FA5202}" type="presOf" srcId="{1B821B88-E39C-41A2-84E2-2F214F6CAEEC}" destId="{06568118-2C82-4D47-BE5B-F0726A45871F}" srcOrd="0" destOrd="0" presId="urn:microsoft.com/office/officeart/2005/8/layout/hChevron3"/>
    <dgm:cxn modelId="{1B2E6F7A-E4A9-4565-9DD0-667FD083D2AB}" type="presOf" srcId="{213B7B2D-7CE8-4183-997F-184110DFC052}" destId="{D6B4EC90-CECA-4A1C-9219-387E335F9410}" srcOrd="0" destOrd="0" presId="urn:microsoft.com/office/officeart/2005/8/layout/hChevron3"/>
    <dgm:cxn modelId="{85DF1FB0-5AA8-4238-95A1-ED12FFC92A69}" srcId="{F1DED1DC-E311-44F4-9B32-281A0BFFFB6F}" destId="{213B7B2D-7CE8-4183-997F-184110DFC052}" srcOrd="4" destOrd="0" parTransId="{2AE479DD-EBE3-4EE0-82C2-D2FB9C635FF9}" sibTransId="{1E5CB26F-2E82-40CF-BB54-FB865D8EBE2C}"/>
    <dgm:cxn modelId="{89EE32BB-AF33-4120-AE56-253B7C622DC1}" type="presOf" srcId="{0D4824DD-8B35-4921-BB53-7CA7D982F5FD}" destId="{763FF712-86C5-4323-B3F0-F9297C860830}" srcOrd="0" destOrd="0" presId="urn:microsoft.com/office/officeart/2005/8/layout/hChevron3"/>
    <dgm:cxn modelId="{8A1FFEC8-CF97-4003-80F0-DD1053F86E84}" type="presOf" srcId="{A5EFAC71-23E4-4968-900C-4F5473DA66E0}" destId="{E412B5DB-2BCB-4021-8E9A-BF3D86E63B2B}" srcOrd="0" destOrd="0" presId="urn:microsoft.com/office/officeart/2005/8/layout/hChevron3"/>
    <dgm:cxn modelId="{F6B1969D-D9B0-4030-866C-F4588B4E3E56}" type="presParOf" srcId="{22482E5E-DFC7-4760-9E5E-03E50D334BC8}" destId="{6CD1985D-2CC8-4BC5-ACEE-ADF8FDC63B02}" srcOrd="0" destOrd="0" presId="urn:microsoft.com/office/officeart/2005/8/layout/hChevron3"/>
    <dgm:cxn modelId="{8A3B5F0F-341E-436D-B48A-897CCE4BA94E}" type="presParOf" srcId="{22482E5E-DFC7-4760-9E5E-03E50D334BC8}" destId="{8FED1316-6F7B-4654-B335-2A83AE9F94D5}" srcOrd="1" destOrd="0" presId="urn:microsoft.com/office/officeart/2005/8/layout/hChevron3"/>
    <dgm:cxn modelId="{58DF2FAB-D53C-49C0-92C1-9EE4EE5FE242}" type="presParOf" srcId="{22482E5E-DFC7-4760-9E5E-03E50D334BC8}" destId="{E412B5DB-2BCB-4021-8E9A-BF3D86E63B2B}" srcOrd="2" destOrd="0" presId="urn:microsoft.com/office/officeart/2005/8/layout/hChevron3"/>
    <dgm:cxn modelId="{381F3087-1B26-44F0-A38F-C4AF9A9003D2}" type="presParOf" srcId="{22482E5E-DFC7-4760-9E5E-03E50D334BC8}" destId="{ABBFA8CB-BB64-41CB-A876-D94BFFB8DC4E}" srcOrd="3" destOrd="0" presId="urn:microsoft.com/office/officeart/2005/8/layout/hChevron3"/>
    <dgm:cxn modelId="{7CD98F94-D6BC-4A00-BC6F-16F258B0A1F0}" type="presParOf" srcId="{22482E5E-DFC7-4760-9E5E-03E50D334BC8}" destId="{763FF712-86C5-4323-B3F0-F9297C860830}" srcOrd="4" destOrd="0" presId="urn:microsoft.com/office/officeart/2005/8/layout/hChevron3"/>
    <dgm:cxn modelId="{8BF361BD-170F-49BB-A3EB-1657581446AB}" type="presParOf" srcId="{22482E5E-DFC7-4760-9E5E-03E50D334BC8}" destId="{DF71854E-6778-49AF-A3AB-BCCB565E31EB}" srcOrd="5" destOrd="0" presId="urn:microsoft.com/office/officeart/2005/8/layout/hChevron3"/>
    <dgm:cxn modelId="{85B50A6A-09A7-4424-8E79-C48492770C9D}" type="presParOf" srcId="{22482E5E-DFC7-4760-9E5E-03E50D334BC8}" destId="{06568118-2C82-4D47-BE5B-F0726A45871F}" srcOrd="6" destOrd="0" presId="urn:microsoft.com/office/officeart/2005/8/layout/hChevron3"/>
    <dgm:cxn modelId="{EDFFD51C-4DA9-4DB4-9397-3902A7FC39AB}" type="presParOf" srcId="{22482E5E-DFC7-4760-9E5E-03E50D334BC8}" destId="{55430BF0-990E-4506-905D-A06A8FEFFF10}" srcOrd="7" destOrd="0" presId="urn:microsoft.com/office/officeart/2005/8/layout/hChevron3"/>
    <dgm:cxn modelId="{80C3078E-EB1C-4315-84A9-F806BE0DAD37}" type="presParOf" srcId="{22482E5E-DFC7-4760-9E5E-03E50D334BC8}" destId="{D6B4EC90-CECA-4A1C-9219-387E335F9410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F1DED1DC-E311-44F4-9B32-281A0BFFFB6F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1C793E56-213C-4EA1-998B-516A0839651E}">
      <dgm:prSet/>
      <dgm:spPr>
        <a:solidFill>
          <a:schemeClr val="bg1">
            <a:lumMod val="65000"/>
          </a:schemeClr>
        </a:solidFill>
      </dgm:spPr>
      <dgm:t>
        <a:bodyPr/>
        <a:lstStyle/>
        <a:p>
          <a:pPr rtl="0"/>
          <a:r>
            <a:rPr lang="en-US" dirty="0"/>
            <a:t>Data acquisition</a:t>
          </a:r>
          <a:endParaRPr lang="he-IL" dirty="0"/>
        </a:p>
      </dgm:t>
    </dgm:pt>
    <dgm:pt modelId="{70D56CC6-2518-4C78-ACFD-A2CA1B8FC7CF}" type="parTrans" cxnId="{36DA146A-4D2F-4722-8A35-7D5998753A79}">
      <dgm:prSet/>
      <dgm:spPr/>
      <dgm:t>
        <a:bodyPr/>
        <a:lstStyle/>
        <a:p>
          <a:pPr rtl="1"/>
          <a:endParaRPr lang="he-IL"/>
        </a:p>
      </dgm:t>
    </dgm:pt>
    <dgm:pt modelId="{1B3C3ADE-461E-4233-9874-0D500F2937B2}" type="sibTrans" cxnId="{36DA146A-4D2F-4722-8A35-7D5998753A79}">
      <dgm:prSet/>
      <dgm:spPr/>
      <dgm:t>
        <a:bodyPr/>
        <a:lstStyle/>
        <a:p>
          <a:pPr rtl="1"/>
          <a:endParaRPr lang="he-IL"/>
        </a:p>
      </dgm:t>
    </dgm:pt>
    <dgm:pt modelId="{A5EFAC71-23E4-4968-900C-4F5473DA66E0}">
      <dgm:prSet/>
      <dgm:spPr>
        <a:solidFill>
          <a:schemeClr val="bg1">
            <a:lumMod val="65000"/>
          </a:schemeClr>
        </a:solidFill>
      </dgm:spPr>
      <dgm:t>
        <a:bodyPr/>
        <a:lstStyle/>
        <a:p>
          <a:pPr rtl="0"/>
          <a:r>
            <a:rPr lang="en-US" dirty="0"/>
            <a:t>EDA</a:t>
          </a:r>
          <a:endParaRPr lang="he-IL" dirty="0"/>
        </a:p>
      </dgm:t>
    </dgm:pt>
    <dgm:pt modelId="{3528E3A9-A366-4F14-8DDD-9B9636EA65DD}" type="parTrans" cxnId="{20724C0A-0C5A-476F-A2C0-D62B4D8C825B}">
      <dgm:prSet/>
      <dgm:spPr/>
      <dgm:t>
        <a:bodyPr/>
        <a:lstStyle/>
        <a:p>
          <a:pPr rtl="1"/>
          <a:endParaRPr lang="he-IL"/>
        </a:p>
      </dgm:t>
    </dgm:pt>
    <dgm:pt modelId="{81B12057-DBFC-4C55-885F-4D52AE02A12E}" type="sibTrans" cxnId="{20724C0A-0C5A-476F-A2C0-D62B4D8C825B}">
      <dgm:prSet/>
      <dgm:spPr/>
      <dgm:t>
        <a:bodyPr/>
        <a:lstStyle/>
        <a:p>
          <a:pPr rtl="1"/>
          <a:endParaRPr lang="he-IL"/>
        </a:p>
      </dgm:t>
    </dgm:pt>
    <dgm:pt modelId="{213B7B2D-7CE8-4183-997F-184110DFC052}">
      <dgm:prSet/>
      <dgm:spPr>
        <a:solidFill>
          <a:schemeClr val="accent4">
            <a:lumMod val="40000"/>
            <a:lumOff val="60000"/>
          </a:schemeClr>
        </a:solidFill>
      </dgm:spPr>
      <dgm:t>
        <a:bodyPr/>
        <a:lstStyle/>
        <a:p>
          <a:pPr rtl="0"/>
          <a:r>
            <a:rPr lang="en-US"/>
            <a:t>WOW effect</a:t>
          </a:r>
          <a:endParaRPr lang="he-IL"/>
        </a:p>
      </dgm:t>
    </dgm:pt>
    <dgm:pt modelId="{2AE479DD-EBE3-4EE0-82C2-D2FB9C635FF9}" type="parTrans" cxnId="{85DF1FB0-5AA8-4238-95A1-ED12FFC92A69}">
      <dgm:prSet/>
      <dgm:spPr/>
      <dgm:t>
        <a:bodyPr/>
        <a:lstStyle/>
        <a:p>
          <a:pPr rtl="1"/>
          <a:endParaRPr lang="he-IL"/>
        </a:p>
      </dgm:t>
    </dgm:pt>
    <dgm:pt modelId="{1E5CB26F-2E82-40CF-BB54-FB865D8EBE2C}" type="sibTrans" cxnId="{85DF1FB0-5AA8-4238-95A1-ED12FFC92A69}">
      <dgm:prSet/>
      <dgm:spPr/>
      <dgm:t>
        <a:bodyPr/>
        <a:lstStyle/>
        <a:p>
          <a:pPr rtl="1"/>
          <a:endParaRPr lang="he-IL"/>
        </a:p>
      </dgm:t>
    </dgm:pt>
    <dgm:pt modelId="{0D4824DD-8B35-4921-BB53-7CA7D982F5FD}">
      <dgm:prSet/>
      <dgm:spPr>
        <a:solidFill>
          <a:srgbClr val="00B050"/>
        </a:solidFill>
      </dgm:spPr>
      <dgm:t>
        <a:bodyPr/>
        <a:lstStyle/>
        <a:p>
          <a:pPr rtl="0"/>
          <a:r>
            <a:rPr lang="en-US" dirty="0"/>
            <a:t>Conclusion</a:t>
          </a:r>
          <a:endParaRPr lang="he-IL" dirty="0"/>
        </a:p>
      </dgm:t>
    </dgm:pt>
    <dgm:pt modelId="{5FEEA1DC-EF96-4716-825E-469B924CC4B3}" type="parTrans" cxnId="{900BE765-46A2-4F2B-B0AD-CF8D06955C5A}">
      <dgm:prSet/>
      <dgm:spPr/>
      <dgm:t>
        <a:bodyPr/>
        <a:lstStyle/>
        <a:p>
          <a:pPr rtl="1"/>
          <a:endParaRPr lang="he-IL"/>
        </a:p>
      </dgm:t>
    </dgm:pt>
    <dgm:pt modelId="{5F83BD87-9ACC-4215-B06A-D2AA471D1E23}" type="sibTrans" cxnId="{900BE765-46A2-4F2B-B0AD-CF8D06955C5A}">
      <dgm:prSet/>
      <dgm:spPr/>
      <dgm:t>
        <a:bodyPr/>
        <a:lstStyle/>
        <a:p>
          <a:pPr rtl="1"/>
          <a:endParaRPr lang="he-IL"/>
        </a:p>
      </dgm:t>
    </dgm:pt>
    <dgm:pt modelId="{1B821B88-E39C-41A2-84E2-2F214F6CAEEC}">
      <dgm:prSet/>
      <dgm:spPr>
        <a:solidFill>
          <a:schemeClr val="accent4">
            <a:lumMod val="40000"/>
            <a:lumOff val="60000"/>
          </a:schemeClr>
        </a:solidFill>
      </dgm:spPr>
      <dgm:t>
        <a:bodyPr/>
        <a:lstStyle/>
        <a:p>
          <a:pPr rtl="1"/>
          <a:r>
            <a:rPr lang="en-US"/>
            <a:t>ML</a:t>
          </a:r>
          <a:endParaRPr lang="he-IL" dirty="0"/>
        </a:p>
      </dgm:t>
    </dgm:pt>
    <dgm:pt modelId="{52EAA951-2DD0-4CF8-AABF-3379C628A4C4}" type="parTrans" cxnId="{4139E607-36AE-4962-A334-B4F5E7539300}">
      <dgm:prSet/>
      <dgm:spPr/>
      <dgm:t>
        <a:bodyPr/>
        <a:lstStyle/>
        <a:p>
          <a:pPr rtl="1"/>
          <a:endParaRPr lang="he-IL"/>
        </a:p>
      </dgm:t>
    </dgm:pt>
    <dgm:pt modelId="{45460E79-6596-4F06-8E02-EBE110AF2408}" type="sibTrans" cxnId="{4139E607-36AE-4962-A334-B4F5E7539300}">
      <dgm:prSet/>
      <dgm:spPr/>
      <dgm:t>
        <a:bodyPr/>
        <a:lstStyle/>
        <a:p>
          <a:pPr rtl="1"/>
          <a:endParaRPr lang="he-IL"/>
        </a:p>
      </dgm:t>
    </dgm:pt>
    <dgm:pt modelId="{22482E5E-DFC7-4760-9E5E-03E50D334BC8}" type="pres">
      <dgm:prSet presAssocID="{F1DED1DC-E311-44F4-9B32-281A0BFFFB6F}" presName="Name0" presStyleCnt="0">
        <dgm:presLayoutVars>
          <dgm:dir val="rev"/>
          <dgm:resizeHandles val="exact"/>
        </dgm:presLayoutVars>
      </dgm:prSet>
      <dgm:spPr/>
    </dgm:pt>
    <dgm:pt modelId="{6CD1985D-2CC8-4BC5-ACEE-ADF8FDC63B02}" type="pres">
      <dgm:prSet presAssocID="{1C793E56-213C-4EA1-998B-516A0839651E}" presName="parTxOnly" presStyleLbl="node1" presStyleIdx="0" presStyleCnt="5" custScaleX="117074" custLinFactNeighborX="1739">
        <dgm:presLayoutVars>
          <dgm:bulletEnabled val="1"/>
        </dgm:presLayoutVars>
      </dgm:prSet>
      <dgm:spPr/>
    </dgm:pt>
    <dgm:pt modelId="{8FED1316-6F7B-4654-B335-2A83AE9F94D5}" type="pres">
      <dgm:prSet presAssocID="{1B3C3ADE-461E-4233-9874-0D500F2937B2}" presName="parSpace" presStyleCnt="0"/>
      <dgm:spPr/>
    </dgm:pt>
    <dgm:pt modelId="{E412B5DB-2BCB-4021-8E9A-BF3D86E63B2B}" type="pres">
      <dgm:prSet presAssocID="{A5EFAC71-23E4-4968-900C-4F5473DA66E0}" presName="parTxOnly" presStyleLbl="node1" presStyleIdx="1" presStyleCnt="5" custLinFactNeighborY="8747">
        <dgm:presLayoutVars>
          <dgm:bulletEnabled val="1"/>
        </dgm:presLayoutVars>
      </dgm:prSet>
      <dgm:spPr/>
    </dgm:pt>
    <dgm:pt modelId="{ABBFA8CB-BB64-41CB-A876-D94BFFB8DC4E}" type="pres">
      <dgm:prSet presAssocID="{81B12057-DBFC-4C55-885F-4D52AE02A12E}" presName="parSpace" presStyleCnt="0"/>
      <dgm:spPr/>
    </dgm:pt>
    <dgm:pt modelId="{763FF712-86C5-4323-B3F0-F9297C860830}" type="pres">
      <dgm:prSet presAssocID="{0D4824DD-8B35-4921-BB53-7CA7D982F5FD}" presName="parTxOnly" presStyleLbl="node1" presStyleIdx="2" presStyleCnt="5">
        <dgm:presLayoutVars>
          <dgm:bulletEnabled val="1"/>
        </dgm:presLayoutVars>
      </dgm:prSet>
      <dgm:spPr/>
    </dgm:pt>
    <dgm:pt modelId="{DF71854E-6778-49AF-A3AB-BCCB565E31EB}" type="pres">
      <dgm:prSet presAssocID="{5F83BD87-9ACC-4215-B06A-D2AA471D1E23}" presName="parSpace" presStyleCnt="0"/>
      <dgm:spPr/>
    </dgm:pt>
    <dgm:pt modelId="{06568118-2C82-4D47-BE5B-F0726A45871F}" type="pres">
      <dgm:prSet presAssocID="{1B821B88-E39C-41A2-84E2-2F214F6CAEEC}" presName="parTxOnly" presStyleLbl="node1" presStyleIdx="3" presStyleCnt="5">
        <dgm:presLayoutVars>
          <dgm:bulletEnabled val="1"/>
        </dgm:presLayoutVars>
      </dgm:prSet>
      <dgm:spPr/>
    </dgm:pt>
    <dgm:pt modelId="{55430BF0-990E-4506-905D-A06A8FEFFF10}" type="pres">
      <dgm:prSet presAssocID="{45460E79-6596-4F06-8E02-EBE110AF2408}" presName="parSpace" presStyleCnt="0"/>
      <dgm:spPr/>
    </dgm:pt>
    <dgm:pt modelId="{D6B4EC90-CECA-4A1C-9219-387E335F9410}" type="pres">
      <dgm:prSet presAssocID="{213B7B2D-7CE8-4183-997F-184110DFC052}" presName="parTxOnly" presStyleLbl="node1" presStyleIdx="4" presStyleCnt="5">
        <dgm:presLayoutVars>
          <dgm:bulletEnabled val="1"/>
        </dgm:presLayoutVars>
      </dgm:prSet>
      <dgm:spPr/>
    </dgm:pt>
  </dgm:ptLst>
  <dgm:cxnLst>
    <dgm:cxn modelId="{4139E607-36AE-4962-A334-B4F5E7539300}" srcId="{F1DED1DC-E311-44F4-9B32-281A0BFFFB6F}" destId="{1B821B88-E39C-41A2-84E2-2F214F6CAEEC}" srcOrd="3" destOrd="0" parTransId="{52EAA951-2DD0-4CF8-AABF-3379C628A4C4}" sibTransId="{45460E79-6596-4F06-8E02-EBE110AF2408}"/>
    <dgm:cxn modelId="{20724C0A-0C5A-476F-A2C0-D62B4D8C825B}" srcId="{F1DED1DC-E311-44F4-9B32-281A0BFFFB6F}" destId="{A5EFAC71-23E4-4968-900C-4F5473DA66E0}" srcOrd="1" destOrd="0" parTransId="{3528E3A9-A366-4F14-8DDD-9B9636EA65DD}" sibTransId="{81B12057-DBFC-4C55-885F-4D52AE02A12E}"/>
    <dgm:cxn modelId="{598CEE0D-466E-4DFE-AFB3-93F544BC261C}" type="presOf" srcId="{1C793E56-213C-4EA1-998B-516A0839651E}" destId="{6CD1985D-2CC8-4BC5-ACEE-ADF8FDC63B02}" srcOrd="0" destOrd="0" presId="urn:microsoft.com/office/officeart/2005/8/layout/hChevron3"/>
    <dgm:cxn modelId="{4FBCAE11-7166-4E23-B95E-41E5B4C888BA}" type="presOf" srcId="{F1DED1DC-E311-44F4-9B32-281A0BFFFB6F}" destId="{22482E5E-DFC7-4760-9E5E-03E50D334BC8}" srcOrd="0" destOrd="0" presId="urn:microsoft.com/office/officeart/2005/8/layout/hChevron3"/>
    <dgm:cxn modelId="{900BE765-46A2-4F2B-B0AD-CF8D06955C5A}" srcId="{F1DED1DC-E311-44F4-9B32-281A0BFFFB6F}" destId="{0D4824DD-8B35-4921-BB53-7CA7D982F5FD}" srcOrd="2" destOrd="0" parTransId="{5FEEA1DC-EF96-4716-825E-469B924CC4B3}" sibTransId="{5F83BD87-9ACC-4215-B06A-D2AA471D1E23}"/>
    <dgm:cxn modelId="{36DA146A-4D2F-4722-8A35-7D5998753A79}" srcId="{F1DED1DC-E311-44F4-9B32-281A0BFFFB6F}" destId="{1C793E56-213C-4EA1-998B-516A0839651E}" srcOrd="0" destOrd="0" parTransId="{70D56CC6-2518-4C78-ACFD-A2CA1B8FC7CF}" sibTransId="{1B3C3ADE-461E-4233-9874-0D500F2937B2}"/>
    <dgm:cxn modelId="{61E51771-F1F3-45F4-857F-90E2D8FA5202}" type="presOf" srcId="{1B821B88-E39C-41A2-84E2-2F214F6CAEEC}" destId="{06568118-2C82-4D47-BE5B-F0726A45871F}" srcOrd="0" destOrd="0" presId="urn:microsoft.com/office/officeart/2005/8/layout/hChevron3"/>
    <dgm:cxn modelId="{1B2E6F7A-E4A9-4565-9DD0-667FD083D2AB}" type="presOf" srcId="{213B7B2D-7CE8-4183-997F-184110DFC052}" destId="{D6B4EC90-CECA-4A1C-9219-387E335F9410}" srcOrd="0" destOrd="0" presId="urn:microsoft.com/office/officeart/2005/8/layout/hChevron3"/>
    <dgm:cxn modelId="{85DF1FB0-5AA8-4238-95A1-ED12FFC92A69}" srcId="{F1DED1DC-E311-44F4-9B32-281A0BFFFB6F}" destId="{213B7B2D-7CE8-4183-997F-184110DFC052}" srcOrd="4" destOrd="0" parTransId="{2AE479DD-EBE3-4EE0-82C2-D2FB9C635FF9}" sibTransId="{1E5CB26F-2E82-40CF-BB54-FB865D8EBE2C}"/>
    <dgm:cxn modelId="{89EE32BB-AF33-4120-AE56-253B7C622DC1}" type="presOf" srcId="{0D4824DD-8B35-4921-BB53-7CA7D982F5FD}" destId="{763FF712-86C5-4323-B3F0-F9297C860830}" srcOrd="0" destOrd="0" presId="urn:microsoft.com/office/officeart/2005/8/layout/hChevron3"/>
    <dgm:cxn modelId="{8A1FFEC8-CF97-4003-80F0-DD1053F86E84}" type="presOf" srcId="{A5EFAC71-23E4-4968-900C-4F5473DA66E0}" destId="{E412B5DB-2BCB-4021-8E9A-BF3D86E63B2B}" srcOrd="0" destOrd="0" presId="urn:microsoft.com/office/officeart/2005/8/layout/hChevron3"/>
    <dgm:cxn modelId="{F6B1969D-D9B0-4030-866C-F4588B4E3E56}" type="presParOf" srcId="{22482E5E-DFC7-4760-9E5E-03E50D334BC8}" destId="{6CD1985D-2CC8-4BC5-ACEE-ADF8FDC63B02}" srcOrd="0" destOrd="0" presId="urn:microsoft.com/office/officeart/2005/8/layout/hChevron3"/>
    <dgm:cxn modelId="{8A3B5F0F-341E-436D-B48A-897CCE4BA94E}" type="presParOf" srcId="{22482E5E-DFC7-4760-9E5E-03E50D334BC8}" destId="{8FED1316-6F7B-4654-B335-2A83AE9F94D5}" srcOrd="1" destOrd="0" presId="urn:microsoft.com/office/officeart/2005/8/layout/hChevron3"/>
    <dgm:cxn modelId="{58DF2FAB-D53C-49C0-92C1-9EE4EE5FE242}" type="presParOf" srcId="{22482E5E-DFC7-4760-9E5E-03E50D334BC8}" destId="{E412B5DB-2BCB-4021-8E9A-BF3D86E63B2B}" srcOrd="2" destOrd="0" presId="urn:microsoft.com/office/officeart/2005/8/layout/hChevron3"/>
    <dgm:cxn modelId="{381F3087-1B26-44F0-A38F-C4AF9A9003D2}" type="presParOf" srcId="{22482E5E-DFC7-4760-9E5E-03E50D334BC8}" destId="{ABBFA8CB-BB64-41CB-A876-D94BFFB8DC4E}" srcOrd="3" destOrd="0" presId="urn:microsoft.com/office/officeart/2005/8/layout/hChevron3"/>
    <dgm:cxn modelId="{7CD98F94-D6BC-4A00-BC6F-16F258B0A1F0}" type="presParOf" srcId="{22482E5E-DFC7-4760-9E5E-03E50D334BC8}" destId="{763FF712-86C5-4323-B3F0-F9297C860830}" srcOrd="4" destOrd="0" presId="urn:microsoft.com/office/officeart/2005/8/layout/hChevron3"/>
    <dgm:cxn modelId="{8BF361BD-170F-49BB-A3EB-1657581446AB}" type="presParOf" srcId="{22482E5E-DFC7-4760-9E5E-03E50D334BC8}" destId="{DF71854E-6778-49AF-A3AB-BCCB565E31EB}" srcOrd="5" destOrd="0" presId="urn:microsoft.com/office/officeart/2005/8/layout/hChevron3"/>
    <dgm:cxn modelId="{85B50A6A-09A7-4424-8E79-C48492770C9D}" type="presParOf" srcId="{22482E5E-DFC7-4760-9E5E-03E50D334BC8}" destId="{06568118-2C82-4D47-BE5B-F0726A45871F}" srcOrd="6" destOrd="0" presId="urn:microsoft.com/office/officeart/2005/8/layout/hChevron3"/>
    <dgm:cxn modelId="{EDFFD51C-4DA9-4DB4-9397-3902A7FC39AB}" type="presParOf" srcId="{22482E5E-DFC7-4760-9E5E-03E50D334BC8}" destId="{55430BF0-990E-4506-905D-A06A8FEFFF10}" srcOrd="7" destOrd="0" presId="urn:microsoft.com/office/officeart/2005/8/layout/hChevron3"/>
    <dgm:cxn modelId="{80C3078E-EB1C-4315-84A9-F806BE0DAD37}" type="presParOf" srcId="{22482E5E-DFC7-4760-9E5E-03E50D334BC8}" destId="{D6B4EC90-CECA-4A1C-9219-387E335F9410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F1DED1DC-E311-44F4-9B32-281A0BFFFB6F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1C793E56-213C-4EA1-998B-516A0839651E}">
      <dgm:prSet/>
      <dgm:spPr>
        <a:solidFill>
          <a:schemeClr val="bg1">
            <a:lumMod val="65000"/>
          </a:schemeClr>
        </a:solidFill>
      </dgm:spPr>
      <dgm:t>
        <a:bodyPr/>
        <a:lstStyle/>
        <a:p>
          <a:pPr rtl="0"/>
          <a:r>
            <a:rPr lang="en-US" dirty="0"/>
            <a:t>Data acquisition</a:t>
          </a:r>
          <a:endParaRPr lang="he-IL" dirty="0"/>
        </a:p>
      </dgm:t>
    </dgm:pt>
    <dgm:pt modelId="{70D56CC6-2518-4C78-ACFD-A2CA1B8FC7CF}" type="parTrans" cxnId="{36DA146A-4D2F-4722-8A35-7D5998753A79}">
      <dgm:prSet/>
      <dgm:spPr/>
      <dgm:t>
        <a:bodyPr/>
        <a:lstStyle/>
        <a:p>
          <a:pPr rtl="1"/>
          <a:endParaRPr lang="he-IL"/>
        </a:p>
      </dgm:t>
    </dgm:pt>
    <dgm:pt modelId="{1B3C3ADE-461E-4233-9874-0D500F2937B2}" type="sibTrans" cxnId="{36DA146A-4D2F-4722-8A35-7D5998753A79}">
      <dgm:prSet/>
      <dgm:spPr/>
      <dgm:t>
        <a:bodyPr/>
        <a:lstStyle/>
        <a:p>
          <a:pPr rtl="1"/>
          <a:endParaRPr lang="he-IL"/>
        </a:p>
      </dgm:t>
    </dgm:pt>
    <dgm:pt modelId="{A5EFAC71-23E4-4968-900C-4F5473DA66E0}">
      <dgm:prSet/>
      <dgm:spPr>
        <a:solidFill>
          <a:schemeClr val="bg1">
            <a:lumMod val="65000"/>
          </a:schemeClr>
        </a:solidFill>
      </dgm:spPr>
      <dgm:t>
        <a:bodyPr/>
        <a:lstStyle/>
        <a:p>
          <a:pPr rtl="0"/>
          <a:r>
            <a:rPr lang="en-US" dirty="0"/>
            <a:t>EDA</a:t>
          </a:r>
          <a:endParaRPr lang="he-IL" dirty="0"/>
        </a:p>
      </dgm:t>
    </dgm:pt>
    <dgm:pt modelId="{3528E3A9-A366-4F14-8DDD-9B9636EA65DD}" type="parTrans" cxnId="{20724C0A-0C5A-476F-A2C0-D62B4D8C825B}">
      <dgm:prSet/>
      <dgm:spPr/>
      <dgm:t>
        <a:bodyPr/>
        <a:lstStyle/>
        <a:p>
          <a:pPr rtl="1"/>
          <a:endParaRPr lang="he-IL"/>
        </a:p>
      </dgm:t>
    </dgm:pt>
    <dgm:pt modelId="{81B12057-DBFC-4C55-885F-4D52AE02A12E}" type="sibTrans" cxnId="{20724C0A-0C5A-476F-A2C0-D62B4D8C825B}">
      <dgm:prSet/>
      <dgm:spPr/>
      <dgm:t>
        <a:bodyPr/>
        <a:lstStyle/>
        <a:p>
          <a:pPr rtl="1"/>
          <a:endParaRPr lang="he-IL"/>
        </a:p>
      </dgm:t>
    </dgm:pt>
    <dgm:pt modelId="{213B7B2D-7CE8-4183-997F-184110DFC052}">
      <dgm:prSet/>
      <dgm:spPr>
        <a:solidFill>
          <a:schemeClr val="accent4">
            <a:lumMod val="40000"/>
            <a:lumOff val="60000"/>
          </a:schemeClr>
        </a:solidFill>
      </dgm:spPr>
      <dgm:t>
        <a:bodyPr/>
        <a:lstStyle/>
        <a:p>
          <a:pPr rtl="0"/>
          <a:r>
            <a:rPr lang="en-US"/>
            <a:t>WOW effect</a:t>
          </a:r>
          <a:endParaRPr lang="he-IL"/>
        </a:p>
      </dgm:t>
    </dgm:pt>
    <dgm:pt modelId="{2AE479DD-EBE3-4EE0-82C2-D2FB9C635FF9}" type="parTrans" cxnId="{85DF1FB0-5AA8-4238-95A1-ED12FFC92A69}">
      <dgm:prSet/>
      <dgm:spPr/>
      <dgm:t>
        <a:bodyPr/>
        <a:lstStyle/>
        <a:p>
          <a:pPr rtl="1"/>
          <a:endParaRPr lang="he-IL"/>
        </a:p>
      </dgm:t>
    </dgm:pt>
    <dgm:pt modelId="{1E5CB26F-2E82-40CF-BB54-FB865D8EBE2C}" type="sibTrans" cxnId="{85DF1FB0-5AA8-4238-95A1-ED12FFC92A69}">
      <dgm:prSet/>
      <dgm:spPr/>
      <dgm:t>
        <a:bodyPr/>
        <a:lstStyle/>
        <a:p>
          <a:pPr rtl="1"/>
          <a:endParaRPr lang="he-IL"/>
        </a:p>
      </dgm:t>
    </dgm:pt>
    <dgm:pt modelId="{0D4824DD-8B35-4921-BB53-7CA7D982F5FD}">
      <dgm:prSet/>
      <dgm:spPr>
        <a:solidFill>
          <a:srgbClr val="00B050"/>
        </a:solidFill>
      </dgm:spPr>
      <dgm:t>
        <a:bodyPr/>
        <a:lstStyle/>
        <a:p>
          <a:pPr rtl="0"/>
          <a:r>
            <a:rPr lang="en-US" dirty="0"/>
            <a:t>Conclusion</a:t>
          </a:r>
          <a:endParaRPr lang="he-IL" dirty="0"/>
        </a:p>
      </dgm:t>
    </dgm:pt>
    <dgm:pt modelId="{5FEEA1DC-EF96-4716-825E-469B924CC4B3}" type="parTrans" cxnId="{900BE765-46A2-4F2B-B0AD-CF8D06955C5A}">
      <dgm:prSet/>
      <dgm:spPr/>
      <dgm:t>
        <a:bodyPr/>
        <a:lstStyle/>
        <a:p>
          <a:pPr rtl="1"/>
          <a:endParaRPr lang="he-IL"/>
        </a:p>
      </dgm:t>
    </dgm:pt>
    <dgm:pt modelId="{5F83BD87-9ACC-4215-B06A-D2AA471D1E23}" type="sibTrans" cxnId="{900BE765-46A2-4F2B-B0AD-CF8D06955C5A}">
      <dgm:prSet/>
      <dgm:spPr/>
      <dgm:t>
        <a:bodyPr/>
        <a:lstStyle/>
        <a:p>
          <a:pPr rtl="1"/>
          <a:endParaRPr lang="he-IL"/>
        </a:p>
      </dgm:t>
    </dgm:pt>
    <dgm:pt modelId="{1B821B88-E39C-41A2-84E2-2F214F6CAEEC}">
      <dgm:prSet/>
      <dgm:spPr>
        <a:solidFill>
          <a:schemeClr val="accent4">
            <a:lumMod val="40000"/>
            <a:lumOff val="60000"/>
          </a:schemeClr>
        </a:solidFill>
      </dgm:spPr>
      <dgm:t>
        <a:bodyPr/>
        <a:lstStyle/>
        <a:p>
          <a:pPr rtl="1"/>
          <a:r>
            <a:rPr lang="en-US"/>
            <a:t>ML</a:t>
          </a:r>
          <a:endParaRPr lang="he-IL" dirty="0"/>
        </a:p>
      </dgm:t>
    </dgm:pt>
    <dgm:pt modelId="{52EAA951-2DD0-4CF8-AABF-3379C628A4C4}" type="parTrans" cxnId="{4139E607-36AE-4962-A334-B4F5E7539300}">
      <dgm:prSet/>
      <dgm:spPr/>
      <dgm:t>
        <a:bodyPr/>
        <a:lstStyle/>
        <a:p>
          <a:pPr rtl="1"/>
          <a:endParaRPr lang="he-IL"/>
        </a:p>
      </dgm:t>
    </dgm:pt>
    <dgm:pt modelId="{45460E79-6596-4F06-8E02-EBE110AF2408}" type="sibTrans" cxnId="{4139E607-36AE-4962-A334-B4F5E7539300}">
      <dgm:prSet/>
      <dgm:spPr/>
      <dgm:t>
        <a:bodyPr/>
        <a:lstStyle/>
        <a:p>
          <a:pPr rtl="1"/>
          <a:endParaRPr lang="he-IL"/>
        </a:p>
      </dgm:t>
    </dgm:pt>
    <dgm:pt modelId="{22482E5E-DFC7-4760-9E5E-03E50D334BC8}" type="pres">
      <dgm:prSet presAssocID="{F1DED1DC-E311-44F4-9B32-281A0BFFFB6F}" presName="Name0" presStyleCnt="0">
        <dgm:presLayoutVars>
          <dgm:dir val="rev"/>
          <dgm:resizeHandles val="exact"/>
        </dgm:presLayoutVars>
      </dgm:prSet>
      <dgm:spPr/>
    </dgm:pt>
    <dgm:pt modelId="{6CD1985D-2CC8-4BC5-ACEE-ADF8FDC63B02}" type="pres">
      <dgm:prSet presAssocID="{1C793E56-213C-4EA1-998B-516A0839651E}" presName="parTxOnly" presStyleLbl="node1" presStyleIdx="0" presStyleCnt="5" custScaleX="117074" custLinFactNeighborX="1739">
        <dgm:presLayoutVars>
          <dgm:bulletEnabled val="1"/>
        </dgm:presLayoutVars>
      </dgm:prSet>
      <dgm:spPr/>
    </dgm:pt>
    <dgm:pt modelId="{8FED1316-6F7B-4654-B335-2A83AE9F94D5}" type="pres">
      <dgm:prSet presAssocID="{1B3C3ADE-461E-4233-9874-0D500F2937B2}" presName="parSpace" presStyleCnt="0"/>
      <dgm:spPr/>
    </dgm:pt>
    <dgm:pt modelId="{E412B5DB-2BCB-4021-8E9A-BF3D86E63B2B}" type="pres">
      <dgm:prSet presAssocID="{A5EFAC71-23E4-4968-900C-4F5473DA66E0}" presName="parTxOnly" presStyleLbl="node1" presStyleIdx="1" presStyleCnt="5" custLinFactNeighborY="8747">
        <dgm:presLayoutVars>
          <dgm:bulletEnabled val="1"/>
        </dgm:presLayoutVars>
      </dgm:prSet>
      <dgm:spPr/>
    </dgm:pt>
    <dgm:pt modelId="{ABBFA8CB-BB64-41CB-A876-D94BFFB8DC4E}" type="pres">
      <dgm:prSet presAssocID="{81B12057-DBFC-4C55-885F-4D52AE02A12E}" presName="parSpace" presStyleCnt="0"/>
      <dgm:spPr/>
    </dgm:pt>
    <dgm:pt modelId="{763FF712-86C5-4323-B3F0-F9297C860830}" type="pres">
      <dgm:prSet presAssocID="{0D4824DD-8B35-4921-BB53-7CA7D982F5FD}" presName="parTxOnly" presStyleLbl="node1" presStyleIdx="2" presStyleCnt="5">
        <dgm:presLayoutVars>
          <dgm:bulletEnabled val="1"/>
        </dgm:presLayoutVars>
      </dgm:prSet>
      <dgm:spPr/>
    </dgm:pt>
    <dgm:pt modelId="{DF71854E-6778-49AF-A3AB-BCCB565E31EB}" type="pres">
      <dgm:prSet presAssocID="{5F83BD87-9ACC-4215-B06A-D2AA471D1E23}" presName="parSpace" presStyleCnt="0"/>
      <dgm:spPr/>
    </dgm:pt>
    <dgm:pt modelId="{06568118-2C82-4D47-BE5B-F0726A45871F}" type="pres">
      <dgm:prSet presAssocID="{1B821B88-E39C-41A2-84E2-2F214F6CAEEC}" presName="parTxOnly" presStyleLbl="node1" presStyleIdx="3" presStyleCnt="5">
        <dgm:presLayoutVars>
          <dgm:bulletEnabled val="1"/>
        </dgm:presLayoutVars>
      </dgm:prSet>
      <dgm:spPr/>
    </dgm:pt>
    <dgm:pt modelId="{55430BF0-990E-4506-905D-A06A8FEFFF10}" type="pres">
      <dgm:prSet presAssocID="{45460E79-6596-4F06-8E02-EBE110AF2408}" presName="parSpace" presStyleCnt="0"/>
      <dgm:spPr/>
    </dgm:pt>
    <dgm:pt modelId="{D6B4EC90-CECA-4A1C-9219-387E335F9410}" type="pres">
      <dgm:prSet presAssocID="{213B7B2D-7CE8-4183-997F-184110DFC052}" presName="parTxOnly" presStyleLbl="node1" presStyleIdx="4" presStyleCnt="5">
        <dgm:presLayoutVars>
          <dgm:bulletEnabled val="1"/>
        </dgm:presLayoutVars>
      </dgm:prSet>
      <dgm:spPr/>
    </dgm:pt>
  </dgm:ptLst>
  <dgm:cxnLst>
    <dgm:cxn modelId="{4139E607-36AE-4962-A334-B4F5E7539300}" srcId="{F1DED1DC-E311-44F4-9B32-281A0BFFFB6F}" destId="{1B821B88-E39C-41A2-84E2-2F214F6CAEEC}" srcOrd="3" destOrd="0" parTransId="{52EAA951-2DD0-4CF8-AABF-3379C628A4C4}" sibTransId="{45460E79-6596-4F06-8E02-EBE110AF2408}"/>
    <dgm:cxn modelId="{20724C0A-0C5A-476F-A2C0-D62B4D8C825B}" srcId="{F1DED1DC-E311-44F4-9B32-281A0BFFFB6F}" destId="{A5EFAC71-23E4-4968-900C-4F5473DA66E0}" srcOrd="1" destOrd="0" parTransId="{3528E3A9-A366-4F14-8DDD-9B9636EA65DD}" sibTransId="{81B12057-DBFC-4C55-885F-4D52AE02A12E}"/>
    <dgm:cxn modelId="{598CEE0D-466E-4DFE-AFB3-93F544BC261C}" type="presOf" srcId="{1C793E56-213C-4EA1-998B-516A0839651E}" destId="{6CD1985D-2CC8-4BC5-ACEE-ADF8FDC63B02}" srcOrd="0" destOrd="0" presId="urn:microsoft.com/office/officeart/2005/8/layout/hChevron3"/>
    <dgm:cxn modelId="{4FBCAE11-7166-4E23-B95E-41E5B4C888BA}" type="presOf" srcId="{F1DED1DC-E311-44F4-9B32-281A0BFFFB6F}" destId="{22482E5E-DFC7-4760-9E5E-03E50D334BC8}" srcOrd="0" destOrd="0" presId="urn:microsoft.com/office/officeart/2005/8/layout/hChevron3"/>
    <dgm:cxn modelId="{900BE765-46A2-4F2B-B0AD-CF8D06955C5A}" srcId="{F1DED1DC-E311-44F4-9B32-281A0BFFFB6F}" destId="{0D4824DD-8B35-4921-BB53-7CA7D982F5FD}" srcOrd="2" destOrd="0" parTransId="{5FEEA1DC-EF96-4716-825E-469B924CC4B3}" sibTransId="{5F83BD87-9ACC-4215-B06A-D2AA471D1E23}"/>
    <dgm:cxn modelId="{36DA146A-4D2F-4722-8A35-7D5998753A79}" srcId="{F1DED1DC-E311-44F4-9B32-281A0BFFFB6F}" destId="{1C793E56-213C-4EA1-998B-516A0839651E}" srcOrd="0" destOrd="0" parTransId="{70D56CC6-2518-4C78-ACFD-A2CA1B8FC7CF}" sibTransId="{1B3C3ADE-461E-4233-9874-0D500F2937B2}"/>
    <dgm:cxn modelId="{61E51771-F1F3-45F4-857F-90E2D8FA5202}" type="presOf" srcId="{1B821B88-E39C-41A2-84E2-2F214F6CAEEC}" destId="{06568118-2C82-4D47-BE5B-F0726A45871F}" srcOrd="0" destOrd="0" presId="urn:microsoft.com/office/officeart/2005/8/layout/hChevron3"/>
    <dgm:cxn modelId="{1B2E6F7A-E4A9-4565-9DD0-667FD083D2AB}" type="presOf" srcId="{213B7B2D-7CE8-4183-997F-184110DFC052}" destId="{D6B4EC90-CECA-4A1C-9219-387E335F9410}" srcOrd="0" destOrd="0" presId="urn:microsoft.com/office/officeart/2005/8/layout/hChevron3"/>
    <dgm:cxn modelId="{85DF1FB0-5AA8-4238-95A1-ED12FFC92A69}" srcId="{F1DED1DC-E311-44F4-9B32-281A0BFFFB6F}" destId="{213B7B2D-7CE8-4183-997F-184110DFC052}" srcOrd="4" destOrd="0" parTransId="{2AE479DD-EBE3-4EE0-82C2-D2FB9C635FF9}" sibTransId="{1E5CB26F-2E82-40CF-BB54-FB865D8EBE2C}"/>
    <dgm:cxn modelId="{89EE32BB-AF33-4120-AE56-253B7C622DC1}" type="presOf" srcId="{0D4824DD-8B35-4921-BB53-7CA7D982F5FD}" destId="{763FF712-86C5-4323-B3F0-F9297C860830}" srcOrd="0" destOrd="0" presId="urn:microsoft.com/office/officeart/2005/8/layout/hChevron3"/>
    <dgm:cxn modelId="{8A1FFEC8-CF97-4003-80F0-DD1053F86E84}" type="presOf" srcId="{A5EFAC71-23E4-4968-900C-4F5473DA66E0}" destId="{E412B5DB-2BCB-4021-8E9A-BF3D86E63B2B}" srcOrd="0" destOrd="0" presId="urn:microsoft.com/office/officeart/2005/8/layout/hChevron3"/>
    <dgm:cxn modelId="{F6B1969D-D9B0-4030-866C-F4588B4E3E56}" type="presParOf" srcId="{22482E5E-DFC7-4760-9E5E-03E50D334BC8}" destId="{6CD1985D-2CC8-4BC5-ACEE-ADF8FDC63B02}" srcOrd="0" destOrd="0" presId="urn:microsoft.com/office/officeart/2005/8/layout/hChevron3"/>
    <dgm:cxn modelId="{8A3B5F0F-341E-436D-B48A-897CCE4BA94E}" type="presParOf" srcId="{22482E5E-DFC7-4760-9E5E-03E50D334BC8}" destId="{8FED1316-6F7B-4654-B335-2A83AE9F94D5}" srcOrd="1" destOrd="0" presId="urn:microsoft.com/office/officeart/2005/8/layout/hChevron3"/>
    <dgm:cxn modelId="{58DF2FAB-D53C-49C0-92C1-9EE4EE5FE242}" type="presParOf" srcId="{22482E5E-DFC7-4760-9E5E-03E50D334BC8}" destId="{E412B5DB-2BCB-4021-8E9A-BF3D86E63B2B}" srcOrd="2" destOrd="0" presId="urn:microsoft.com/office/officeart/2005/8/layout/hChevron3"/>
    <dgm:cxn modelId="{381F3087-1B26-44F0-A38F-C4AF9A9003D2}" type="presParOf" srcId="{22482E5E-DFC7-4760-9E5E-03E50D334BC8}" destId="{ABBFA8CB-BB64-41CB-A876-D94BFFB8DC4E}" srcOrd="3" destOrd="0" presId="urn:microsoft.com/office/officeart/2005/8/layout/hChevron3"/>
    <dgm:cxn modelId="{7CD98F94-D6BC-4A00-BC6F-16F258B0A1F0}" type="presParOf" srcId="{22482E5E-DFC7-4760-9E5E-03E50D334BC8}" destId="{763FF712-86C5-4323-B3F0-F9297C860830}" srcOrd="4" destOrd="0" presId="urn:microsoft.com/office/officeart/2005/8/layout/hChevron3"/>
    <dgm:cxn modelId="{8BF361BD-170F-49BB-A3EB-1657581446AB}" type="presParOf" srcId="{22482E5E-DFC7-4760-9E5E-03E50D334BC8}" destId="{DF71854E-6778-49AF-A3AB-BCCB565E31EB}" srcOrd="5" destOrd="0" presId="urn:microsoft.com/office/officeart/2005/8/layout/hChevron3"/>
    <dgm:cxn modelId="{85B50A6A-09A7-4424-8E79-C48492770C9D}" type="presParOf" srcId="{22482E5E-DFC7-4760-9E5E-03E50D334BC8}" destId="{06568118-2C82-4D47-BE5B-F0726A45871F}" srcOrd="6" destOrd="0" presId="urn:microsoft.com/office/officeart/2005/8/layout/hChevron3"/>
    <dgm:cxn modelId="{EDFFD51C-4DA9-4DB4-9397-3902A7FC39AB}" type="presParOf" srcId="{22482E5E-DFC7-4760-9E5E-03E50D334BC8}" destId="{55430BF0-990E-4506-905D-A06A8FEFFF10}" srcOrd="7" destOrd="0" presId="urn:microsoft.com/office/officeart/2005/8/layout/hChevron3"/>
    <dgm:cxn modelId="{80C3078E-EB1C-4315-84A9-F806BE0DAD37}" type="presParOf" srcId="{22482E5E-DFC7-4760-9E5E-03E50D334BC8}" destId="{D6B4EC90-CECA-4A1C-9219-387E335F9410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F1DED1DC-E311-44F4-9B32-281A0BFFFB6F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1C793E56-213C-4EA1-998B-516A0839651E}">
      <dgm:prSet/>
      <dgm:spPr>
        <a:solidFill>
          <a:schemeClr val="bg1">
            <a:lumMod val="65000"/>
          </a:schemeClr>
        </a:solidFill>
      </dgm:spPr>
      <dgm:t>
        <a:bodyPr/>
        <a:lstStyle/>
        <a:p>
          <a:pPr rtl="0"/>
          <a:r>
            <a:rPr lang="en-US" dirty="0"/>
            <a:t>Data acquisition</a:t>
          </a:r>
          <a:endParaRPr lang="he-IL" dirty="0"/>
        </a:p>
      </dgm:t>
    </dgm:pt>
    <dgm:pt modelId="{70D56CC6-2518-4C78-ACFD-A2CA1B8FC7CF}" type="parTrans" cxnId="{36DA146A-4D2F-4722-8A35-7D5998753A79}">
      <dgm:prSet/>
      <dgm:spPr/>
      <dgm:t>
        <a:bodyPr/>
        <a:lstStyle/>
        <a:p>
          <a:pPr rtl="1"/>
          <a:endParaRPr lang="he-IL"/>
        </a:p>
      </dgm:t>
    </dgm:pt>
    <dgm:pt modelId="{1B3C3ADE-461E-4233-9874-0D500F2937B2}" type="sibTrans" cxnId="{36DA146A-4D2F-4722-8A35-7D5998753A79}">
      <dgm:prSet/>
      <dgm:spPr/>
      <dgm:t>
        <a:bodyPr/>
        <a:lstStyle/>
        <a:p>
          <a:pPr rtl="1"/>
          <a:endParaRPr lang="he-IL"/>
        </a:p>
      </dgm:t>
    </dgm:pt>
    <dgm:pt modelId="{A5EFAC71-23E4-4968-900C-4F5473DA66E0}">
      <dgm:prSet/>
      <dgm:spPr>
        <a:solidFill>
          <a:schemeClr val="bg1">
            <a:lumMod val="65000"/>
          </a:schemeClr>
        </a:solidFill>
      </dgm:spPr>
      <dgm:t>
        <a:bodyPr/>
        <a:lstStyle/>
        <a:p>
          <a:pPr rtl="0"/>
          <a:r>
            <a:rPr lang="en-US" dirty="0"/>
            <a:t>EDA</a:t>
          </a:r>
          <a:endParaRPr lang="he-IL" dirty="0"/>
        </a:p>
      </dgm:t>
    </dgm:pt>
    <dgm:pt modelId="{3528E3A9-A366-4F14-8DDD-9B9636EA65DD}" type="parTrans" cxnId="{20724C0A-0C5A-476F-A2C0-D62B4D8C825B}">
      <dgm:prSet/>
      <dgm:spPr/>
      <dgm:t>
        <a:bodyPr/>
        <a:lstStyle/>
        <a:p>
          <a:pPr rtl="1"/>
          <a:endParaRPr lang="he-IL"/>
        </a:p>
      </dgm:t>
    </dgm:pt>
    <dgm:pt modelId="{81B12057-DBFC-4C55-885F-4D52AE02A12E}" type="sibTrans" cxnId="{20724C0A-0C5A-476F-A2C0-D62B4D8C825B}">
      <dgm:prSet/>
      <dgm:spPr/>
      <dgm:t>
        <a:bodyPr/>
        <a:lstStyle/>
        <a:p>
          <a:pPr rtl="1"/>
          <a:endParaRPr lang="he-IL"/>
        </a:p>
      </dgm:t>
    </dgm:pt>
    <dgm:pt modelId="{213B7B2D-7CE8-4183-997F-184110DFC052}">
      <dgm:prSet/>
      <dgm:spPr>
        <a:solidFill>
          <a:schemeClr val="accent4">
            <a:lumMod val="40000"/>
            <a:lumOff val="60000"/>
          </a:schemeClr>
        </a:solidFill>
      </dgm:spPr>
      <dgm:t>
        <a:bodyPr/>
        <a:lstStyle/>
        <a:p>
          <a:pPr rtl="0"/>
          <a:r>
            <a:rPr lang="en-US"/>
            <a:t>WOW effect</a:t>
          </a:r>
          <a:endParaRPr lang="he-IL"/>
        </a:p>
      </dgm:t>
    </dgm:pt>
    <dgm:pt modelId="{2AE479DD-EBE3-4EE0-82C2-D2FB9C635FF9}" type="parTrans" cxnId="{85DF1FB0-5AA8-4238-95A1-ED12FFC92A69}">
      <dgm:prSet/>
      <dgm:spPr/>
      <dgm:t>
        <a:bodyPr/>
        <a:lstStyle/>
        <a:p>
          <a:pPr rtl="1"/>
          <a:endParaRPr lang="he-IL"/>
        </a:p>
      </dgm:t>
    </dgm:pt>
    <dgm:pt modelId="{1E5CB26F-2E82-40CF-BB54-FB865D8EBE2C}" type="sibTrans" cxnId="{85DF1FB0-5AA8-4238-95A1-ED12FFC92A69}">
      <dgm:prSet/>
      <dgm:spPr/>
      <dgm:t>
        <a:bodyPr/>
        <a:lstStyle/>
        <a:p>
          <a:pPr rtl="1"/>
          <a:endParaRPr lang="he-IL"/>
        </a:p>
      </dgm:t>
    </dgm:pt>
    <dgm:pt modelId="{0D4824DD-8B35-4921-BB53-7CA7D982F5FD}">
      <dgm:prSet/>
      <dgm:spPr>
        <a:solidFill>
          <a:schemeClr val="bg1">
            <a:lumMod val="65000"/>
          </a:schemeClr>
        </a:solidFill>
      </dgm:spPr>
      <dgm:t>
        <a:bodyPr/>
        <a:lstStyle/>
        <a:p>
          <a:pPr rtl="0"/>
          <a:r>
            <a:rPr lang="en-US" dirty="0"/>
            <a:t>Conclusion</a:t>
          </a:r>
          <a:endParaRPr lang="he-IL" dirty="0"/>
        </a:p>
      </dgm:t>
    </dgm:pt>
    <dgm:pt modelId="{5FEEA1DC-EF96-4716-825E-469B924CC4B3}" type="parTrans" cxnId="{900BE765-46A2-4F2B-B0AD-CF8D06955C5A}">
      <dgm:prSet/>
      <dgm:spPr/>
      <dgm:t>
        <a:bodyPr/>
        <a:lstStyle/>
        <a:p>
          <a:pPr rtl="1"/>
          <a:endParaRPr lang="he-IL"/>
        </a:p>
      </dgm:t>
    </dgm:pt>
    <dgm:pt modelId="{5F83BD87-9ACC-4215-B06A-D2AA471D1E23}" type="sibTrans" cxnId="{900BE765-46A2-4F2B-B0AD-CF8D06955C5A}">
      <dgm:prSet/>
      <dgm:spPr/>
      <dgm:t>
        <a:bodyPr/>
        <a:lstStyle/>
        <a:p>
          <a:pPr rtl="1"/>
          <a:endParaRPr lang="he-IL"/>
        </a:p>
      </dgm:t>
    </dgm:pt>
    <dgm:pt modelId="{1B821B88-E39C-41A2-84E2-2F214F6CAEEC}">
      <dgm:prSet/>
      <dgm:spPr>
        <a:solidFill>
          <a:srgbClr val="00B050"/>
        </a:solidFill>
      </dgm:spPr>
      <dgm:t>
        <a:bodyPr/>
        <a:lstStyle/>
        <a:p>
          <a:pPr rtl="1"/>
          <a:r>
            <a:rPr lang="en-US"/>
            <a:t>ML</a:t>
          </a:r>
          <a:endParaRPr lang="he-IL" dirty="0"/>
        </a:p>
      </dgm:t>
    </dgm:pt>
    <dgm:pt modelId="{52EAA951-2DD0-4CF8-AABF-3379C628A4C4}" type="parTrans" cxnId="{4139E607-36AE-4962-A334-B4F5E7539300}">
      <dgm:prSet/>
      <dgm:spPr/>
      <dgm:t>
        <a:bodyPr/>
        <a:lstStyle/>
        <a:p>
          <a:pPr rtl="1"/>
          <a:endParaRPr lang="he-IL"/>
        </a:p>
      </dgm:t>
    </dgm:pt>
    <dgm:pt modelId="{45460E79-6596-4F06-8E02-EBE110AF2408}" type="sibTrans" cxnId="{4139E607-36AE-4962-A334-B4F5E7539300}">
      <dgm:prSet/>
      <dgm:spPr/>
      <dgm:t>
        <a:bodyPr/>
        <a:lstStyle/>
        <a:p>
          <a:pPr rtl="1"/>
          <a:endParaRPr lang="he-IL"/>
        </a:p>
      </dgm:t>
    </dgm:pt>
    <dgm:pt modelId="{22482E5E-DFC7-4760-9E5E-03E50D334BC8}" type="pres">
      <dgm:prSet presAssocID="{F1DED1DC-E311-44F4-9B32-281A0BFFFB6F}" presName="Name0" presStyleCnt="0">
        <dgm:presLayoutVars>
          <dgm:dir val="rev"/>
          <dgm:resizeHandles val="exact"/>
        </dgm:presLayoutVars>
      </dgm:prSet>
      <dgm:spPr/>
    </dgm:pt>
    <dgm:pt modelId="{6CD1985D-2CC8-4BC5-ACEE-ADF8FDC63B02}" type="pres">
      <dgm:prSet presAssocID="{1C793E56-213C-4EA1-998B-516A0839651E}" presName="parTxOnly" presStyleLbl="node1" presStyleIdx="0" presStyleCnt="5" custScaleX="117074" custLinFactNeighborX="1739">
        <dgm:presLayoutVars>
          <dgm:bulletEnabled val="1"/>
        </dgm:presLayoutVars>
      </dgm:prSet>
      <dgm:spPr/>
    </dgm:pt>
    <dgm:pt modelId="{8FED1316-6F7B-4654-B335-2A83AE9F94D5}" type="pres">
      <dgm:prSet presAssocID="{1B3C3ADE-461E-4233-9874-0D500F2937B2}" presName="parSpace" presStyleCnt="0"/>
      <dgm:spPr/>
    </dgm:pt>
    <dgm:pt modelId="{E412B5DB-2BCB-4021-8E9A-BF3D86E63B2B}" type="pres">
      <dgm:prSet presAssocID="{A5EFAC71-23E4-4968-900C-4F5473DA66E0}" presName="parTxOnly" presStyleLbl="node1" presStyleIdx="1" presStyleCnt="5" custLinFactNeighborY="8747">
        <dgm:presLayoutVars>
          <dgm:bulletEnabled val="1"/>
        </dgm:presLayoutVars>
      </dgm:prSet>
      <dgm:spPr/>
    </dgm:pt>
    <dgm:pt modelId="{ABBFA8CB-BB64-41CB-A876-D94BFFB8DC4E}" type="pres">
      <dgm:prSet presAssocID="{81B12057-DBFC-4C55-885F-4D52AE02A12E}" presName="parSpace" presStyleCnt="0"/>
      <dgm:spPr/>
    </dgm:pt>
    <dgm:pt modelId="{763FF712-86C5-4323-B3F0-F9297C860830}" type="pres">
      <dgm:prSet presAssocID="{0D4824DD-8B35-4921-BB53-7CA7D982F5FD}" presName="parTxOnly" presStyleLbl="node1" presStyleIdx="2" presStyleCnt="5">
        <dgm:presLayoutVars>
          <dgm:bulletEnabled val="1"/>
        </dgm:presLayoutVars>
      </dgm:prSet>
      <dgm:spPr/>
    </dgm:pt>
    <dgm:pt modelId="{DF71854E-6778-49AF-A3AB-BCCB565E31EB}" type="pres">
      <dgm:prSet presAssocID="{5F83BD87-9ACC-4215-B06A-D2AA471D1E23}" presName="parSpace" presStyleCnt="0"/>
      <dgm:spPr/>
    </dgm:pt>
    <dgm:pt modelId="{06568118-2C82-4D47-BE5B-F0726A45871F}" type="pres">
      <dgm:prSet presAssocID="{1B821B88-E39C-41A2-84E2-2F214F6CAEEC}" presName="parTxOnly" presStyleLbl="node1" presStyleIdx="3" presStyleCnt="5">
        <dgm:presLayoutVars>
          <dgm:bulletEnabled val="1"/>
        </dgm:presLayoutVars>
      </dgm:prSet>
      <dgm:spPr/>
    </dgm:pt>
    <dgm:pt modelId="{55430BF0-990E-4506-905D-A06A8FEFFF10}" type="pres">
      <dgm:prSet presAssocID="{45460E79-6596-4F06-8E02-EBE110AF2408}" presName="parSpace" presStyleCnt="0"/>
      <dgm:spPr/>
    </dgm:pt>
    <dgm:pt modelId="{D6B4EC90-CECA-4A1C-9219-387E335F9410}" type="pres">
      <dgm:prSet presAssocID="{213B7B2D-7CE8-4183-997F-184110DFC052}" presName="parTxOnly" presStyleLbl="node1" presStyleIdx="4" presStyleCnt="5">
        <dgm:presLayoutVars>
          <dgm:bulletEnabled val="1"/>
        </dgm:presLayoutVars>
      </dgm:prSet>
      <dgm:spPr/>
    </dgm:pt>
  </dgm:ptLst>
  <dgm:cxnLst>
    <dgm:cxn modelId="{4139E607-36AE-4962-A334-B4F5E7539300}" srcId="{F1DED1DC-E311-44F4-9B32-281A0BFFFB6F}" destId="{1B821B88-E39C-41A2-84E2-2F214F6CAEEC}" srcOrd="3" destOrd="0" parTransId="{52EAA951-2DD0-4CF8-AABF-3379C628A4C4}" sibTransId="{45460E79-6596-4F06-8E02-EBE110AF2408}"/>
    <dgm:cxn modelId="{20724C0A-0C5A-476F-A2C0-D62B4D8C825B}" srcId="{F1DED1DC-E311-44F4-9B32-281A0BFFFB6F}" destId="{A5EFAC71-23E4-4968-900C-4F5473DA66E0}" srcOrd="1" destOrd="0" parTransId="{3528E3A9-A366-4F14-8DDD-9B9636EA65DD}" sibTransId="{81B12057-DBFC-4C55-885F-4D52AE02A12E}"/>
    <dgm:cxn modelId="{598CEE0D-466E-4DFE-AFB3-93F544BC261C}" type="presOf" srcId="{1C793E56-213C-4EA1-998B-516A0839651E}" destId="{6CD1985D-2CC8-4BC5-ACEE-ADF8FDC63B02}" srcOrd="0" destOrd="0" presId="urn:microsoft.com/office/officeart/2005/8/layout/hChevron3"/>
    <dgm:cxn modelId="{4FBCAE11-7166-4E23-B95E-41E5B4C888BA}" type="presOf" srcId="{F1DED1DC-E311-44F4-9B32-281A0BFFFB6F}" destId="{22482E5E-DFC7-4760-9E5E-03E50D334BC8}" srcOrd="0" destOrd="0" presId="urn:microsoft.com/office/officeart/2005/8/layout/hChevron3"/>
    <dgm:cxn modelId="{900BE765-46A2-4F2B-B0AD-CF8D06955C5A}" srcId="{F1DED1DC-E311-44F4-9B32-281A0BFFFB6F}" destId="{0D4824DD-8B35-4921-BB53-7CA7D982F5FD}" srcOrd="2" destOrd="0" parTransId="{5FEEA1DC-EF96-4716-825E-469B924CC4B3}" sibTransId="{5F83BD87-9ACC-4215-B06A-D2AA471D1E23}"/>
    <dgm:cxn modelId="{36DA146A-4D2F-4722-8A35-7D5998753A79}" srcId="{F1DED1DC-E311-44F4-9B32-281A0BFFFB6F}" destId="{1C793E56-213C-4EA1-998B-516A0839651E}" srcOrd="0" destOrd="0" parTransId="{70D56CC6-2518-4C78-ACFD-A2CA1B8FC7CF}" sibTransId="{1B3C3ADE-461E-4233-9874-0D500F2937B2}"/>
    <dgm:cxn modelId="{61E51771-F1F3-45F4-857F-90E2D8FA5202}" type="presOf" srcId="{1B821B88-E39C-41A2-84E2-2F214F6CAEEC}" destId="{06568118-2C82-4D47-BE5B-F0726A45871F}" srcOrd="0" destOrd="0" presId="urn:microsoft.com/office/officeart/2005/8/layout/hChevron3"/>
    <dgm:cxn modelId="{1B2E6F7A-E4A9-4565-9DD0-667FD083D2AB}" type="presOf" srcId="{213B7B2D-7CE8-4183-997F-184110DFC052}" destId="{D6B4EC90-CECA-4A1C-9219-387E335F9410}" srcOrd="0" destOrd="0" presId="urn:microsoft.com/office/officeart/2005/8/layout/hChevron3"/>
    <dgm:cxn modelId="{85DF1FB0-5AA8-4238-95A1-ED12FFC92A69}" srcId="{F1DED1DC-E311-44F4-9B32-281A0BFFFB6F}" destId="{213B7B2D-7CE8-4183-997F-184110DFC052}" srcOrd="4" destOrd="0" parTransId="{2AE479DD-EBE3-4EE0-82C2-D2FB9C635FF9}" sibTransId="{1E5CB26F-2E82-40CF-BB54-FB865D8EBE2C}"/>
    <dgm:cxn modelId="{89EE32BB-AF33-4120-AE56-253B7C622DC1}" type="presOf" srcId="{0D4824DD-8B35-4921-BB53-7CA7D982F5FD}" destId="{763FF712-86C5-4323-B3F0-F9297C860830}" srcOrd="0" destOrd="0" presId="urn:microsoft.com/office/officeart/2005/8/layout/hChevron3"/>
    <dgm:cxn modelId="{8A1FFEC8-CF97-4003-80F0-DD1053F86E84}" type="presOf" srcId="{A5EFAC71-23E4-4968-900C-4F5473DA66E0}" destId="{E412B5DB-2BCB-4021-8E9A-BF3D86E63B2B}" srcOrd="0" destOrd="0" presId="urn:microsoft.com/office/officeart/2005/8/layout/hChevron3"/>
    <dgm:cxn modelId="{F6B1969D-D9B0-4030-866C-F4588B4E3E56}" type="presParOf" srcId="{22482E5E-DFC7-4760-9E5E-03E50D334BC8}" destId="{6CD1985D-2CC8-4BC5-ACEE-ADF8FDC63B02}" srcOrd="0" destOrd="0" presId="urn:microsoft.com/office/officeart/2005/8/layout/hChevron3"/>
    <dgm:cxn modelId="{8A3B5F0F-341E-436D-B48A-897CCE4BA94E}" type="presParOf" srcId="{22482E5E-DFC7-4760-9E5E-03E50D334BC8}" destId="{8FED1316-6F7B-4654-B335-2A83AE9F94D5}" srcOrd="1" destOrd="0" presId="urn:microsoft.com/office/officeart/2005/8/layout/hChevron3"/>
    <dgm:cxn modelId="{58DF2FAB-D53C-49C0-92C1-9EE4EE5FE242}" type="presParOf" srcId="{22482E5E-DFC7-4760-9E5E-03E50D334BC8}" destId="{E412B5DB-2BCB-4021-8E9A-BF3D86E63B2B}" srcOrd="2" destOrd="0" presId="urn:microsoft.com/office/officeart/2005/8/layout/hChevron3"/>
    <dgm:cxn modelId="{381F3087-1B26-44F0-A38F-C4AF9A9003D2}" type="presParOf" srcId="{22482E5E-DFC7-4760-9E5E-03E50D334BC8}" destId="{ABBFA8CB-BB64-41CB-A876-D94BFFB8DC4E}" srcOrd="3" destOrd="0" presId="urn:microsoft.com/office/officeart/2005/8/layout/hChevron3"/>
    <dgm:cxn modelId="{7CD98F94-D6BC-4A00-BC6F-16F258B0A1F0}" type="presParOf" srcId="{22482E5E-DFC7-4760-9E5E-03E50D334BC8}" destId="{763FF712-86C5-4323-B3F0-F9297C860830}" srcOrd="4" destOrd="0" presId="urn:microsoft.com/office/officeart/2005/8/layout/hChevron3"/>
    <dgm:cxn modelId="{8BF361BD-170F-49BB-A3EB-1657581446AB}" type="presParOf" srcId="{22482E5E-DFC7-4760-9E5E-03E50D334BC8}" destId="{DF71854E-6778-49AF-A3AB-BCCB565E31EB}" srcOrd="5" destOrd="0" presId="urn:microsoft.com/office/officeart/2005/8/layout/hChevron3"/>
    <dgm:cxn modelId="{85B50A6A-09A7-4424-8E79-C48492770C9D}" type="presParOf" srcId="{22482E5E-DFC7-4760-9E5E-03E50D334BC8}" destId="{06568118-2C82-4D47-BE5B-F0726A45871F}" srcOrd="6" destOrd="0" presId="urn:microsoft.com/office/officeart/2005/8/layout/hChevron3"/>
    <dgm:cxn modelId="{EDFFD51C-4DA9-4DB4-9397-3902A7FC39AB}" type="presParOf" srcId="{22482E5E-DFC7-4760-9E5E-03E50D334BC8}" destId="{55430BF0-990E-4506-905D-A06A8FEFFF10}" srcOrd="7" destOrd="0" presId="urn:microsoft.com/office/officeart/2005/8/layout/hChevron3"/>
    <dgm:cxn modelId="{80C3078E-EB1C-4315-84A9-F806BE0DAD37}" type="presParOf" srcId="{22482E5E-DFC7-4760-9E5E-03E50D334BC8}" destId="{D6B4EC90-CECA-4A1C-9219-387E335F9410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F1DED1DC-E311-44F4-9B32-281A0BFFFB6F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1C793E56-213C-4EA1-998B-516A0839651E}">
      <dgm:prSet/>
      <dgm:spPr>
        <a:solidFill>
          <a:schemeClr val="bg1">
            <a:lumMod val="65000"/>
          </a:schemeClr>
        </a:solidFill>
      </dgm:spPr>
      <dgm:t>
        <a:bodyPr/>
        <a:lstStyle/>
        <a:p>
          <a:pPr rtl="0"/>
          <a:r>
            <a:rPr lang="en-US" dirty="0"/>
            <a:t>Data acquisition</a:t>
          </a:r>
          <a:endParaRPr lang="he-IL" dirty="0"/>
        </a:p>
      </dgm:t>
    </dgm:pt>
    <dgm:pt modelId="{70D56CC6-2518-4C78-ACFD-A2CA1B8FC7CF}" type="parTrans" cxnId="{36DA146A-4D2F-4722-8A35-7D5998753A79}">
      <dgm:prSet/>
      <dgm:spPr/>
      <dgm:t>
        <a:bodyPr/>
        <a:lstStyle/>
        <a:p>
          <a:pPr rtl="1"/>
          <a:endParaRPr lang="he-IL"/>
        </a:p>
      </dgm:t>
    </dgm:pt>
    <dgm:pt modelId="{1B3C3ADE-461E-4233-9874-0D500F2937B2}" type="sibTrans" cxnId="{36DA146A-4D2F-4722-8A35-7D5998753A79}">
      <dgm:prSet/>
      <dgm:spPr/>
      <dgm:t>
        <a:bodyPr/>
        <a:lstStyle/>
        <a:p>
          <a:pPr rtl="1"/>
          <a:endParaRPr lang="he-IL"/>
        </a:p>
      </dgm:t>
    </dgm:pt>
    <dgm:pt modelId="{A5EFAC71-23E4-4968-900C-4F5473DA66E0}">
      <dgm:prSet/>
      <dgm:spPr>
        <a:solidFill>
          <a:schemeClr val="bg1">
            <a:lumMod val="65000"/>
          </a:schemeClr>
        </a:solidFill>
      </dgm:spPr>
      <dgm:t>
        <a:bodyPr/>
        <a:lstStyle/>
        <a:p>
          <a:pPr rtl="0"/>
          <a:r>
            <a:rPr lang="en-US" dirty="0"/>
            <a:t>EDA</a:t>
          </a:r>
          <a:endParaRPr lang="he-IL" dirty="0"/>
        </a:p>
      </dgm:t>
    </dgm:pt>
    <dgm:pt modelId="{3528E3A9-A366-4F14-8DDD-9B9636EA65DD}" type="parTrans" cxnId="{20724C0A-0C5A-476F-A2C0-D62B4D8C825B}">
      <dgm:prSet/>
      <dgm:spPr/>
      <dgm:t>
        <a:bodyPr/>
        <a:lstStyle/>
        <a:p>
          <a:pPr rtl="1"/>
          <a:endParaRPr lang="he-IL"/>
        </a:p>
      </dgm:t>
    </dgm:pt>
    <dgm:pt modelId="{81B12057-DBFC-4C55-885F-4D52AE02A12E}" type="sibTrans" cxnId="{20724C0A-0C5A-476F-A2C0-D62B4D8C825B}">
      <dgm:prSet/>
      <dgm:spPr/>
      <dgm:t>
        <a:bodyPr/>
        <a:lstStyle/>
        <a:p>
          <a:pPr rtl="1"/>
          <a:endParaRPr lang="he-IL"/>
        </a:p>
      </dgm:t>
    </dgm:pt>
    <dgm:pt modelId="{213B7B2D-7CE8-4183-997F-184110DFC052}">
      <dgm:prSet/>
      <dgm:spPr>
        <a:solidFill>
          <a:schemeClr val="accent4">
            <a:lumMod val="40000"/>
            <a:lumOff val="60000"/>
          </a:schemeClr>
        </a:solidFill>
      </dgm:spPr>
      <dgm:t>
        <a:bodyPr/>
        <a:lstStyle/>
        <a:p>
          <a:pPr rtl="0"/>
          <a:r>
            <a:rPr lang="en-US"/>
            <a:t>WOW effect</a:t>
          </a:r>
          <a:endParaRPr lang="he-IL"/>
        </a:p>
      </dgm:t>
    </dgm:pt>
    <dgm:pt modelId="{2AE479DD-EBE3-4EE0-82C2-D2FB9C635FF9}" type="parTrans" cxnId="{85DF1FB0-5AA8-4238-95A1-ED12FFC92A69}">
      <dgm:prSet/>
      <dgm:spPr/>
      <dgm:t>
        <a:bodyPr/>
        <a:lstStyle/>
        <a:p>
          <a:pPr rtl="1"/>
          <a:endParaRPr lang="he-IL"/>
        </a:p>
      </dgm:t>
    </dgm:pt>
    <dgm:pt modelId="{1E5CB26F-2E82-40CF-BB54-FB865D8EBE2C}" type="sibTrans" cxnId="{85DF1FB0-5AA8-4238-95A1-ED12FFC92A69}">
      <dgm:prSet/>
      <dgm:spPr/>
      <dgm:t>
        <a:bodyPr/>
        <a:lstStyle/>
        <a:p>
          <a:pPr rtl="1"/>
          <a:endParaRPr lang="he-IL"/>
        </a:p>
      </dgm:t>
    </dgm:pt>
    <dgm:pt modelId="{0D4824DD-8B35-4921-BB53-7CA7D982F5FD}">
      <dgm:prSet/>
      <dgm:spPr>
        <a:solidFill>
          <a:schemeClr val="bg1">
            <a:lumMod val="65000"/>
          </a:schemeClr>
        </a:solidFill>
      </dgm:spPr>
      <dgm:t>
        <a:bodyPr/>
        <a:lstStyle/>
        <a:p>
          <a:pPr rtl="0"/>
          <a:r>
            <a:rPr lang="en-US" dirty="0"/>
            <a:t>Conclusion</a:t>
          </a:r>
          <a:endParaRPr lang="he-IL" dirty="0"/>
        </a:p>
      </dgm:t>
    </dgm:pt>
    <dgm:pt modelId="{5FEEA1DC-EF96-4716-825E-469B924CC4B3}" type="parTrans" cxnId="{900BE765-46A2-4F2B-B0AD-CF8D06955C5A}">
      <dgm:prSet/>
      <dgm:spPr/>
      <dgm:t>
        <a:bodyPr/>
        <a:lstStyle/>
        <a:p>
          <a:pPr rtl="1"/>
          <a:endParaRPr lang="he-IL"/>
        </a:p>
      </dgm:t>
    </dgm:pt>
    <dgm:pt modelId="{5F83BD87-9ACC-4215-B06A-D2AA471D1E23}" type="sibTrans" cxnId="{900BE765-46A2-4F2B-B0AD-CF8D06955C5A}">
      <dgm:prSet/>
      <dgm:spPr/>
      <dgm:t>
        <a:bodyPr/>
        <a:lstStyle/>
        <a:p>
          <a:pPr rtl="1"/>
          <a:endParaRPr lang="he-IL"/>
        </a:p>
      </dgm:t>
    </dgm:pt>
    <dgm:pt modelId="{1B821B88-E39C-41A2-84E2-2F214F6CAEEC}">
      <dgm:prSet/>
      <dgm:spPr>
        <a:solidFill>
          <a:srgbClr val="00B050"/>
        </a:solidFill>
      </dgm:spPr>
      <dgm:t>
        <a:bodyPr/>
        <a:lstStyle/>
        <a:p>
          <a:pPr rtl="1"/>
          <a:r>
            <a:rPr lang="en-US"/>
            <a:t>ML</a:t>
          </a:r>
          <a:endParaRPr lang="he-IL" dirty="0"/>
        </a:p>
      </dgm:t>
    </dgm:pt>
    <dgm:pt modelId="{52EAA951-2DD0-4CF8-AABF-3379C628A4C4}" type="parTrans" cxnId="{4139E607-36AE-4962-A334-B4F5E7539300}">
      <dgm:prSet/>
      <dgm:spPr/>
      <dgm:t>
        <a:bodyPr/>
        <a:lstStyle/>
        <a:p>
          <a:pPr rtl="1"/>
          <a:endParaRPr lang="he-IL"/>
        </a:p>
      </dgm:t>
    </dgm:pt>
    <dgm:pt modelId="{45460E79-6596-4F06-8E02-EBE110AF2408}" type="sibTrans" cxnId="{4139E607-36AE-4962-A334-B4F5E7539300}">
      <dgm:prSet/>
      <dgm:spPr/>
      <dgm:t>
        <a:bodyPr/>
        <a:lstStyle/>
        <a:p>
          <a:pPr rtl="1"/>
          <a:endParaRPr lang="he-IL"/>
        </a:p>
      </dgm:t>
    </dgm:pt>
    <dgm:pt modelId="{22482E5E-DFC7-4760-9E5E-03E50D334BC8}" type="pres">
      <dgm:prSet presAssocID="{F1DED1DC-E311-44F4-9B32-281A0BFFFB6F}" presName="Name0" presStyleCnt="0">
        <dgm:presLayoutVars>
          <dgm:dir val="rev"/>
          <dgm:resizeHandles val="exact"/>
        </dgm:presLayoutVars>
      </dgm:prSet>
      <dgm:spPr/>
    </dgm:pt>
    <dgm:pt modelId="{6CD1985D-2CC8-4BC5-ACEE-ADF8FDC63B02}" type="pres">
      <dgm:prSet presAssocID="{1C793E56-213C-4EA1-998B-516A0839651E}" presName="parTxOnly" presStyleLbl="node1" presStyleIdx="0" presStyleCnt="5" custScaleX="117074" custLinFactNeighborX="1739">
        <dgm:presLayoutVars>
          <dgm:bulletEnabled val="1"/>
        </dgm:presLayoutVars>
      </dgm:prSet>
      <dgm:spPr/>
    </dgm:pt>
    <dgm:pt modelId="{8FED1316-6F7B-4654-B335-2A83AE9F94D5}" type="pres">
      <dgm:prSet presAssocID="{1B3C3ADE-461E-4233-9874-0D500F2937B2}" presName="parSpace" presStyleCnt="0"/>
      <dgm:spPr/>
    </dgm:pt>
    <dgm:pt modelId="{E412B5DB-2BCB-4021-8E9A-BF3D86E63B2B}" type="pres">
      <dgm:prSet presAssocID="{A5EFAC71-23E4-4968-900C-4F5473DA66E0}" presName="parTxOnly" presStyleLbl="node1" presStyleIdx="1" presStyleCnt="5" custLinFactNeighborY="8747">
        <dgm:presLayoutVars>
          <dgm:bulletEnabled val="1"/>
        </dgm:presLayoutVars>
      </dgm:prSet>
      <dgm:spPr/>
    </dgm:pt>
    <dgm:pt modelId="{ABBFA8CB-BB64-41CB-A876-D94BFFB8DC4E}" type="pres">
      <dgm:prSet presAssocID="{81B12057-DBFC-4C55-885F-4D52AE02A12E}" presName="parSpace" presStyleCnt="0"/>
      <dgm:spPr/>
    </dgm:pt>
    <dgm:pt modelId="{763FF712-86C5-4323-B3F0-F9297C860830}" type="pres">
      <dgm:prSet presAssocID="{0D4824DD-8B35-4921-BB53-7CA7D982F5FD}" presName="parTxOnly" presStyleLbl="node1" presStyleIdx="2" presStyleCnt="5">
        <dgm:presLayoutVars>
          <dgm:bulletEnabled val="1"/>
        </dgm:presLayoutVars>
      </dgm:prSet>
      <dgm:spPr/>
    </dgm:pt>
    <dgm:pt modelId="{DF71854E-6778-49AF-A3AB-BCCB565E31EB}" type="pres">
      <dgm:prSet presAssocID="{5F83BD87-9ACC-4215-B06A-D2AA471D1E23}" presName="parSpace" presStyleCnt="0"/>
      <dgm:spPr/>
    </dgm:pt>
    <dgm:pt modelId="{06568118-2C82-4D47-BE5B-F0726A45871F}" type="pres">
      <dgm:prSet presAssocID="{1B821B88-E39C-41A2-84E2-2F214F6CAEEC}" presName="parTxOnly" presStyleLbl="node1" presStyleIdx="3" presStyleCnt="5">
        <dgm:presLayoutVars>
          <dgm:bulletEnabled val="1"/>
        </dgm:presLayoutVars>
      </dgm:prSet>
      <dgm:spPr/>
    </dgm:pt>
    <dgm:pt modelId="{55430BF0-990E-4506-905D-A06A8FEFFF10}" type="pres">
      <dgm:prSet presAssocID="{45460E79-6596-4F06-8E02-EBE110AF2408}" presName="parSpace" presStyleCnt="0"/>
      <dgm:spPr/>
    </dgm:pt>
    <dgm:pt modelId="{D6B4EC90-CECA-4A1C-9219-387E335F9410}" type="pres">
      <dgm:prSet presAssocID="{213B7B2D-7CE8-4183-997F-184110DFC052}" presName="parTxOnly" presStyleLbl="node1" presStyleIdx="4" presStyleCnt="5">
        <dgm:presLayoutVars>
          <dgm:bulletEnabled val="1"/>
        </dgm:presLayoutVars>
      </dgm:prSet>
      <dgm:spPr/>
    </dgm:pt>
  </dgm:ptLst>
  <dgm:cxnLst>
    <dgm:cxn modelId="{4139E607-36AE-4962-A334-B4F5E7539300}" srcId="{F1DED1DC-E311-44F4-9B32-281A0BFFFB6F}" destId="{1B821B88-E39C-41A2-84E2-2F214F6CAEEC}" srcOrd="3" destOrd="0" parTransId="{52EAA951-2DD0-4CF8-AABF-3379C628A4C4}" sibTransId="{45460E79-6596-4F06-8E02-EBE110AF2408}"/>
    <dgm:cxn modelId="{20724C0A-0C5A-476F-A2C0-D62B4D8C825B}" srcId="{F1DED1DC-E311-44F4-9B32-281A0BFFFB6F}" destId="{A5EFAC71-23E4-4968-900C-4F5473DA66E0}" srcOrd="1" destOrd="0" parTransId="{3528E3A9-A366-4F14-8DDD-9B9636EA65DD}" sibTransId="{81B12057-DBFC-4C55-885F-4D52AE02A12E}"/>
    <dgm:cxn modelId="{598CEE0D-466E-4DFE-AFB3-93F544BC261C}" type="presOf" srcId="{1C793E56-213C-4EA1-998B-516A0839651E}" destId="{6CD1985D-2CC8-4BC5-ACEE-ADF8FDC63B02}" srcOrd="0" destOrd="0" presId="urn:microsoft.com/office/officeart/2005/8/layout/hChevron3"/>
    <dgm:cxn modelId="{4FBCAE11-7166-4E23-B95E-41E5B4C888BA}" type="presOf" srcId="{F1DED1DC-E311-44F4-9B32-281A0BFFFB6F}" destId="{22482E5E-DFC7-4760-9E5E-03E50D334BC8}" srcOrd="0" destOrd="0" presId="urn:microsoft.com/office/officeart/2005/8/layout/hChevron3"/>
    <dgm:cxn modelId="{900BE765-46A2-4F2B-B0AD-CF8D06955C5A}" srcId="{F1DED1DC-E311-44F4-9B32-281A0BFFFB6F}" destId="{0D4824DD-8B35-4921-BB53-7CA7D982F5FD}" srcOrd="2" destOrd="0" parTransId="{5FEEA1DC-EF96-4716-825E-469B924CC4B3}" sibTransId="{5F83BD87-9ACC-4215-B06A-D2AA471D1E23}"/>
    <dgm:cxn modelId="{36DA146A-4D2F-4722-8A35-7D5998753A79}" srcId="{F1DED1DC-E311-44F4-9B32-281A0BFFFB6F}" destId="{1C793E56-213C-4EA1-998B-516A0839651E}" srcOrd="0" destOrd="0" parTransId="{70D56CC6-2518-4C78-ACFD-A2CA1B8FC7CF}" sibTransId="{1B3C3ADE-461E-4233-9874-0D500F2937B2}"/>
    <dgm:cxn modelId="{61E51771-F1F3-45F4-857F-90E2D8FA5202}" type="presOf" srcId="{1B821B88-E39C-41A2-84E2-2F214F6CAEEC}" destId="{06568118-2C82-4D47-BE5B-F0726A45871F}" srcOrd="0" destOrd="0" presId="urn:microsoft.com/office/officeart/2005/8/layout/hChevron3"/>
    <dgm:cxn modelId="{1B2E6F7A-E4A9-4565-9DD0-667FD083D2AB}" type="presOf" srcId="{213B7B2D-7CE8-4183-997F-184110DFC052}" destId="{D6B4EC90-CECA-4A1C-9219-387E335F9410}" srcOrd="0" destOrd="0" presId="urn:microsoft.com/office/officeart/2005/8/layout/hChevron3"/>
    <dgm:cxn modelId="{85DF1FB0-5AA8-4238-95A1-ED12FFC92A69}" srcId="{F1DED1DC-E311-44F4-9B32-281A0BFFFB6F}" destId="{213B7B2D-7CE8-4183-997F-184110DFC052}" srcOrd="4" destOrd="0" parTransId="{2AE479DD-EBE3-4EE0-82C2-D2FB9C635FF9}" sibTransId="{1E5CB26F-2E82-40CF-BB54-FB865D8EBE2C}"/>
    <dgm:cxn modelId="{89EE32BB-AF33-4120-AE56-253B7C622DC1}" type="presOf" srcId="{0D4824DD-8B35-4921-BB53-7CA7D982F5FD}" destId="{763FF712-86C5-4323-B3F0-F9297C860830}" srcOrd="0" destOrd="0" presId="urn:microsoft.com/office/officeart/2005/8/layout/hChevron3"/>
    <dgm:cxn modelId="{8A1FFEC8-CF97-4003-80F0-DD1053F86E84}" type="presOf" srcId="{A5EFAC71-23E4-4968-900C-4F5473DA66E0}" destId="{E412B5DB-2BCB-4021-8E9A-BF3D86E63B2B}" srcOrd="0" destOrd="0" presId="urn:microsoft.com/office/officeart/2005/8/layout/hChevron3"/>
    <dgm:cxn modelId="{F6B1969D-D9B0-4030-866C-F4588B4E3E56}" type="presParOf" srcId="{22482E5E-DFC7-4760-9E5E-03E50D334BC8}" destId="{6CD1985D-2CC8-4BC5-ACEE-ADF8FDC63B02}" srcOrd="0" destOrd="0" presId="urn:microsoft.com/office/officeart/2005/8/layout/hChevron3"/>
    <dgm:cxn modelId="{8A3B5F0F-341E-436D-B48A-897CCE4BA94E}" type="presParOf" srcId="{22482E5E-DFC7-4760-9E5E-03E50D334BC8}" destId="{8FED1316-6F7B-4654-B335-2A83AE9F94D5}" srcOrd="1" destOrd="0" presId="urn:microsoft.com/office/officeart/2005/8/layout/hChevron3"/>
    <dgm:cxn modelId="{58DF2FAB-D53C-49C0-92C1-9EE4EE5FE242}" type="presParOf" srcId="{22482E5E-DFC7-4760-9E5E-03E50D334BC8}" destId="{E412B5DB-2BCB-4021-8E9A-BF3D86E63B2B}" srcOrd="2" destOrd="0" presId="urn:microsoft.com/office/officeart/2005/8/layout/hChevron3"/>
    <dgm:cxn modelId="{381F3087-1B26-44F0-A38F-C4AF9A9003D2}" type="presParOf" srcId="{22482E5E-DFC7-4760-9E5E-03E50D334BC8}" destId="{ABBFA8CB-BB64-41CB-A876-D94BFFB8DC4E}" srcOrd="3" destOrd="0" presId="urn:microsoft.com/office/officeart/2005/8/layout/hChevron3"/>
    <dgm:cxn modelId="{7CD98F94-D6BC-4A00-BC6F-16F258B0A1F0}" type="presParOf" srcId="{22482E5E-DFC7-4760-9E5E-03E50D334BC8}" destId="{763FF712-86C5-4323-B3F0-F9297C860830}" srcOrd="4" destOrd="0" presId="urn:microsoft.com/office/officeart/2005/8/layout/hChevron3"/>
    <dgm:cxn modelId="{8BF361BD-170F-49BB-A3EB-1657581446AB}" type="presParOf" srcId="{22482E5E-DFC7-4760-9E5E-03E50D334BC8}" destId="{DF71854E-6778-49AF-A3AB-BCCB565E31EB}" srcOrd="5" destOrd="0" presId="urn:microsoft.com/office/officeart/2005/8/layout/hChevron3"/>
    <dgm:cxn modelId="{85B50A6A-09A7-4424-8E79-C48492770C9D}" type="presParOf" srcId="{22482E5E-DFC7-4760-9E5E-03E50D334BC8}" destId="{06568118-2C82-4D47-BE5B-F0726A45871F}" srcOrd="6" destOrd="0" presId="urn:microsoft.com/office/officeart/2005/8/layout/hChevron3"/>
    <dgm:cxn modelId="{EDFFD51C-4DA9-4DB4-9397-3902A7FC39AB}" type="presParOf" srcId="{22482E5E-DFC7-4760-9E5E-03E50D334BC8}" destId="{55430BF0-990E-4506-905D-A06A8FEFFF10}" srcOrd="7" destOrd="0" presId="urn:microsoft.com/office/officeart/2005/8/layout/hChevron3"/>
    <dgm:cxn modelId="{80C3078E-EB1C-4315-84A9-F806BE0DAD37}" type="presParOf" srcId="{22482E5E-DFC7-4760-9E5E-03E50D334BC8}" destId="{D6B4EC90-CECA-4A1C-9219-387E335F9410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F1DED1DC-E311-44F4-9B32-281A0BFFFB6F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1C793E56-213C-4EA1-998B-516A0839651E}">
      <dgm:prSet/>
      <dgm:spPr>
        <a:solidFill>
          <a:schemeClr val="bg1">
            <a:lumMod val="65000"/>
          </a:schemeClr>
        </a:solidFill>
      </dgm:spPr>
      <dgm:t>
        <a:bodyPr/>
        <a:lstStyle/>
        <a:p>
          <a:pPr rtl="0"/>
          <a:r>
            <a:rPr lang="en-US" dirty="0"/>
            <a:t>Data acquisition</a:t>
          </a:r>
          <a:endParaRPr lang="he-IL" dirty="0"/>
        </a:p>
      </dgm:t>
    </dgm:pt>
    <dgm:pt modelId="{70D56CC6-2518-4C78-ACFD-A2CA1B8FC7CF}" type="parTrans" cxnId="{36DA146A-4D2F-4722-8A35-7D5998753A79}">
      <dgm:prSet/>
      <dgm:spPr/>
      <dgm:t>
        <a:bodyPr/>
        <a:lstStyle/>
        <a:p>
          <a:pPr rtl="1"/>
          <a:endParaRPr lang="he-IL"/>
        </a:p>
      </dgm:t>
    </dgm:pt>
    <dgm:pt modelId="{1B3C3ADE-461E-4233-9874-0D500F2937B2}" type="sibTrans" cxnId="{36DA146A-4D2F-4722-8A35-7D5998753A79}">
      <dgm:prSet/>
      <dgm:spPr/>
      <dgm:t>
        <a:bodyPr/>
        <a:lstStyle/>
        <a:p>
          <a:pPr rtl="1"/>
          <a:endParaRPr lang="he-IL"/>
        </a:p>
      </dgm:t>
    </dgm:pt>
    <dgm:pt modelId="{A5EFAC71-23E4-4968-900C-4F5473DA66E0}">
      <dgm:prSet/>
      <dgm:spPr>
        <a:solidFill>
          <a:schemeClr val="bg1">
            <a:lumMod val="65000"/>
          </a:schemeClr>
        </a:solidFill>
      </dgm:spPr>
      <dgm:t>
        <a:bodyPr/>
        <a:lstStyle/>
        <a:p>
          <a:pPr rtl="0"/>
          <a:r>
            <a:rPr lang="en-US" dirty="0"/>
            <a:t>EDA</a:t>
          </a:r>
          <a:endParaRPr lang="he-IL" dirty="0"/>
        </a:p>
      </dgm:t>
    </dgm:pt>
    <dgm:pt modelId="{3528E3A9-A366-4F14-8DDD-9B9636EA65DD}" type="parTrans" cxnId="{20724C0A-0C5A-476F-A2C0-D62B4D8C825B}">
      <dgm:prSet/>
      <dgm:spPr/>
      <dgm:t>
        <a:bodyPr/>
        <a:lstStyle/>
        <a:p>
          <a:pPr rtl="1"/>
          <a:endParaRPr lang="he-IL"/>
        </a:p>
      </dgm:t>
    </dgm:pt>
    <dgm:pt modelId="{81B12057-DBFC-4C55-885F-4D52AE02A12E}" type="sibTrans" cxnId="{20724C0A-0C5A-476F-A2C0-D62B4D8C825B}">
      <dgm:prSet/>
      <dgm:spPr/>
      <dgm:t>
        <a:bodyPr/>
        <a:lstStyle/>
        <a:p>
          <a:pPr rtl="1"/>
          <a:endParaRPr lang="he-IL"/>
        </a:p>
      </dgm:t>
    </dgm:pt>
    <dgm:pt modelId="{213B7B2D-7CE8-4183-997F-184110DFC052}">
      <dgm:prSet/>
      <dgm:spPr>
        <a:solidFill>
          <a:schemeClr val="accent4">
            <a:lumMod val="40000"/>
            <a:lumOff val="60000"/>
          </a:schemeClr>
        </a:solidFill>
      </dgm:spPr>
      <dgm:t>
        <a:bodyPr/>
        <a:lstStyle/>
        <a:p>
          <a:pPr rtl="0"/>
          <a:r>
            <a:rPr lang="en-US"/>
            <a:t>WOW effect</a:t>
          </a:r>
          <a:endParaRPr lang="he-IL"/>
        </a:p>
      </dgm:t>
    </dgm:pt>
    <dgm:pt modelId="{2AE479DD-EBE3-4EE0-82C2-D2FB9C635FF9}" type="parTrans" cxnId="{85DF1FB0-5AA8-4238-95A1-ED12FFC92A69}">
      <dgm:prSet/>
      <dgm:spPr/>
      <dgm:t>
        <a:bodyPr/>
        <a:lstStyle/>
        <a:p>
          <a:pPr rtl="1"/>
          <a:endParaRPr lang="he-IL"/>
        </a:p>
      </dgm:t>
    </dgm:pt>
    <dgm:pt modelId="{1E5CB26F-2E82-40CF-BB54-FB865D8EBE2C}" type="sibTrans" cxnId="{85DF1FB0-5AA8-4238-95A1-ED12FFC92A69}">
      <dgm:prSet/>
      <dgm:spPr/>
      <dgm:t>
        <a:bodyPr/>
        <a:lstStyle/>
        <a:p>
          <a:pPr rtl="1"/>
          <a:endParaRPr lang="he-IL"/>
        </a:p>
      </dgm:t>
    </dgm:pt>
    <dgm:pt modelId="{0D4824DD-8B35-4921-BB53-7CA7D982F5FD}">
      <dgm:prSet/>
      <dgm:spPr>
        <a:solidFill>
          <a:schemeClr val="bg1">
            <a:lumMod val="65000"/>
          </a:schemeClr>
        </a:solidFill>
      </dgm:spPr>
      <dgm:t>
        <a:bodyPr/>
        <a:lstStyle/>
        <a:p>
          <a:pPr rtl="0"/>
          <a:r>
            <a:rPr lang="en-US" dirty="0"/>
            <a:t>Conclusion</a:t>
          </a:r>
          <a:endParaRPr lang="he-IL" dirty="0"/>
        </a:p>
      </dgm:t>
    </dgm:pt>
    <dgm:pt modelId="{5FEEA1DC-EF96-4716-825E-469B924CC4B3}" type="parTrans" cxnId="{900BE765-46A2-4F2B-B0AD-CF8D06955C5A}">
      <dgm:prSet/>
      <dgm:spPr/>
      <dgm:t>
        <a:bodyPr/>
        <a:lstStyle/>
        <a:p>
          <a:pPr rtl="1"/>
          <a:endParaRPr lang="he-IL"/>
        </a:p>
      </dgm:t>
    </dgm:pt>
    <dgm:pt modelId="{5F83BD87-9ACC-4215-B06A-D2AA471D1E23}" type="sibTrans" cxnId="{900BE765-46A2-4F2B-B0AD-CF8D06955C5A}">
      <dgm:prSet/>
      <dgm:spPr/>
      <dgm:t>
        <a:bodyPr/>
        <a:lstStyle/>
        <a:p>
          <a:pPr rtl="1"/>
          <a:endParaRPr lang="he-IL"/>
        </a:p>
      </dgm:t>
    </dgm:pt>
    <dgm:pt modelId="{1B821B88-E39C-41A2-84E2-2F214F6CAEEC}">
      <dgm:prSet/>
      <dgm:spPr>
        <a:solidFill>
          <a:srgbClr val="00B050"/>
        </a:solidFill>
      </dgm:spPr>
      <dgm:t>
        <a:bodyPr/>
        <a:lstStyle/>
        <a:p>
          <a:pPr rtl="1"/>
          <a:r>
            <a:rPr lang="en-US"/>
            <a:t>ML</a:t>
          </a:r>
          <a:endParaRPr lang="he-IL" dirty="0"/>
        </a:p>
      </dgm:t>
    </dgm:pt>
    <dgm:pt modelId="{52EAA951-2DD0-4CF8-AABF-3379C628A4C4}" type="parTrans" cxnId="{4139E607-36AE-4962-A334-B4F5E7539300}">
      <dgm:prSet/>
      <dgm:spPr/>
      <dgm:t>
        <a:bodyPr/>
        <a:lstStyle/>
        <a:p>
          <a:pPr rtl="1"/>
          <a:endParaRPr lang="he-IL"/>
        </a:p>
      </dgm:t>
    </dgm:pt>
    <dgm:pt modelId="{45460E79-6596-4F06-8E02-EBE110AF2408}" type="sibTrans" cxnId="{4139E607-36AE-4962-A334-B4F5E7539300}">
      <dgm:prSet/>
      <dgm:spPr/>
      <dgm:t>
        <a:bodyPr/>
        <a:lstStyle/>
        <a:p>
          <a:pPr rtl="1"/>
          <a:endParaRPr lang="he-IL"/>
        </a:p>
      </dgm:t>
    </dgm:pt>
    <dgm:pt modelId="{22482E5E-DFC7-4760-9E5E-03E50D334BC8}" type="pres">
      <dgm:prSet presAssocID="{F1DED1DC-E311-44F4-9B32-281A0BFFFB6F}" presName="Name0" presStyleCnt="0">
        <dgm:presLayoutVars>
          <dgm:dir val="rev"/>
          <dgm:resizeHandles val="exact"/>
        </dgm:presLayoutVars>
      </dgm:prSet>
      <dgm:spPr/>
    </dgm:pt>
    <dgm:pt modelId="{6CD1985D-2CC8-4BC5-ACEE-ADF8FDC63B02}" type="pres">
      <dgm:prSet presAssocID="{1C793E56-213C-4EA1-998B-516A0839651E}" presName="parTxOnly" presStyleLbl="node1" presStyleIdx="0" presStyleCnt="5" custScaleX="117074" custLinFactNeighborX="1739">
        <dgm:presLayoutVars>
          <dgm:bulletEnabled val="1"/>
        </dgm:presLayoutVars>
      </dgm:prSet>
      <dgm:spPr/>
    </dgm:pt>
    <dgm:pt modelId="{8FED1316-6F7B-4654-B335-2A83AE9F94D5}" type="pres">
      <dgm:prSet presAssocID="{1B3C3ADE-461E-4233-9874-0D500F2937B2}" presName="parSpace" presStyleCnt="0"/>
      <dgm:spPr/>
    </dgm:pt>
    <dgm:pt modelId="{E412B5DB-2BCB-4021-8E9A-BF3D86E63B2B}" type="pres">
      <dgm:prSet presAssocID="{A5EFAC71-23E4-4968-900C-4F5473DA66E0}" presName="parTxOnly" presStyleLbl="node1" presStyleIdx="1" presStyleCnt="5" custLinFactNeighborY="8747">
        <dgm:presLayoutVars>
          <dgm:bulletEnabled val="1"/>
        </dgm:presLayoutVars>
      </dgm:prSet>
      <dgm:spPr/>
    </dgm:pt>
    <dgm:pt modelId="{ABBFA8CB-BB64-41CB-A876-D94BFFB8DC4E}" type="pres">
      <dgm:prSet presAssocID="{81B12057-DBFC-4C55-885F-4D52AE02A12E}" presName="parSpace" presStyleCnt="0"/>
      <dgm:spPr/>
    </dgm:pt>
    <dgm:pt modelId="{763FF712-86C5-4323-B3F0-F9297C860830}" type="pres">
      <dgm:prSet presAssocID="{0D4824DD-8B35-4921-BB53-7CA7D982F5FD}" presName="parTxOnly" presStyleLbl="node1" presStyleIdx="2" presStyleCnt="5">
        <dgm:presLayoutVars>
          <dgm:bulletEnabled val="1"/>
        </dgm:presLayoutVars>
      </dgm:prSet>
      <dgm:spPr/>
    </dgm:pt>
    <dgm:pt modelId="{DF71854E-6778-49AF-A3AB-BCCB565E31EB}" type="pres">
      <dgm:prSet presAssocID="{5F83BD87-9ACC-4215-B06A-D2AA471D1E23}" presName="parSpace" presStyleCnt="0"/>
      <dgm:spPr/>
    </dgm:pt>
    <dgm:pt modelId="{06568118-2C82-4D47-BE5B-F0726A45871F}" type="pres">
      <dgm:prSet presAssocID="{1B821B88-E39C-41A2-84E2-2F214F6CAEEC}" presName="parTxOnly" presStyleLbl="node1" presStyleIdx="3" presStyleCnt="5">
        <dgm:presLayoutVars>
          <dgm:bulletEnabled val="1"/>
        </dgm:presLayoutVars>
      </dgm:prSet>
      <dgm:spPr/>
    </dgm:pt>
    <dgm:pt modelId="{55430BF0-990E-4506-905D-A06A8FEFFF10}" type="pres">
      <dgm:prSet presAssocID="{45460E79-6596-4F06-8E02-EBE110AF2408}" presName="parSpace" presStyleCnt="0"/>
      <dgm:spPr/>
    </dgm:pt>
    <dgm:pt modelId="{D6B4EC90-CECA-4A1C-9219-387E335F9410}" type="pres">
      <dgm:prSet presAssocID="{213B7B2D-7CE8-4183-997F-184110DFC052}" presName="parTxOnly" presStyleLbl="node1" presStyleIdx="4" presStyleCnt="5">
        <dgm:presLayoutVars>
          <dgm:bulletEnabled val="1"/>
        </dgm:presLayoutVars>
      </dgm:prSet>
      <dgm:spPr/>
    </dgm:pt>
  </dgm:ptLst>
  <dgm:cxnLst>
    <dgm:cxn modelId="{4139E607-36AE-4962-A334-B4F5E7539300}" srcId="{F1DED1DC-E311-44F4-9B32-281A0BFFFB6F}" destId="{1B821B88-E39C-41A2-84E2-2F214F6CAEEC}" srcOrd="3" destOrd="0" parTransId="{52EAA951-2DD0-4CF8-AABF-3379C628A4C4}" sibTransId="{45460E79-6596-4F06-8E02-EBE110AF2408}"/>
    <dgm:cxn modelId="{20724C0A-0C5A-476F-A2C0-D62B4D8C825B}" srcId="{F1DED1DC-E311-44F4-9B32-281A0BFFFB6F}" destId="{A5EFAC71-23E4-4968-900C-4F5473DA66E0}" srcOrd="1" destOrd="0" parTransId="{3528E3A9-A366-4F14-8DDD-9B9636EA65DD}" sibTransId="{81B12057-DBFC-4C55-885F-4D52AE02A12E}"/>
    <dgm:cxn modelId="{598CEE0D-466E-4DFE-AFB3-93F544BC261C}" type="presOf" srcId="{1C793E56-213C-4EA1-998B-516A0839651E}" destId="{6CD1985D-2CC8-4BC5-ACEE-ADF8FDC63B02}" srcOrd="0" destOrd="0" presId="urn:microsoft.com/office/officeart/2005/8/layout/hChevron3"/>
    <dgm:cxn modelId="{4FBCAE11-7166-4E23-B95E-41E5B4C888BA}" type="presOf" srcId="{F1DED1DC-E311-44F4-9B32-281A0BFFFB6F}" destId="{22482E5E-DFC7-4760-9E5E-03E50D334BC8}" srcOrd="0" destOrd="0" presId="urn:microsoft.com/office/officeart/2005/8/layout/hChevron3"/>
    <dgm:cxn modelId="{900BE765-46A2-4F2B-B0AD-CF8D06955C5A}" srcId="{F1DED1DC-E311-44F4-9B32-281A0BFFFB6F}" destId="{0D4824DD-8B35-4921-BB53-7CA7D982F5FD}" srcOrd="2" destOrd="0" parTransId="{5FEEA1DC-EF96-4716-825E-469B924CC4B3}" sibTransId="{5F83BD87-9ACC-4215-B06A-D2AA471D1E23}"/>
    <dgm:cxn modelId="{36DA146A-4D2F-4722-8A35-7D5998753A79}" srcId="{F1DED1DC-E311-44F4-9B32-281A0BFFFB6F}" destId="{1C793E56-213C-4EA1-998B-516A0839651E}" srcOrd="0" destOrd="0" parTransId="{70D56CC6-2518-4C78-ACFD-A2CA1B8FC7CF}" sibTransId="{1B3C3ADE-461E-4233-9874-0D500F2937B2}"/>
    <dgm:cxn modelId="{61E51771-F1F3-45F4-857F-90E2D8FA5202}" type="presOf" srcId="{1B821B88-E39C-41A2-84E2-2F214F6CAEEC}" destId="{06568118-2C82-4D47-BE5B-F0726A45871F}" srcOrd="0" destOrd="0" presId="urn:microsoft.com/office/officeart/2005/8/layout/hChevron3"/>
    <dgm:cxn modelId="{1B2E6F7A-E4A9-4565-9DD0-667FD083D2AB}" type="presOf" srcId="{213B7B2D-7CE8-4183-997F-184110DFC052}" destId="{D6B4EC90-CECA-4A1C-9219-387E335F9410}" srcOrd="0" destOrd="0" presId="urn:microsoft.com/office/officeart/2005/8/layout/hChevron3"/>
    <dgm:cxn modelId="{85DF1FB0-5AA8-4238-95A1-ED12FFC92A69}" srcId="{F1DED1DC-E311-44F4-9B32-281A0BFFFB6F}" destId="{213B7B2D-7CE8-4183-997F-184110DFC052}" srcOrd="4" destOrd="0" parTransId="{2AE479DD-EBE3-4EE0-82C2-D2FB9C635FF9}" sibTransId="{1E5CB26F-2E82-40CF-BB54-FB865D8EBE2C}"/>
    <dgm:cxn modelId="{89EE32BB-AF33-4120-AE56-253B7C622DC1}" type="presOf" srcId="{0D4824DD-8B35-4921-BB53-7CA7D982F5FD}" destId="{763FF712-86C5-4323-B3F0-F9297C860830}" srcOrd="0" destOrd="0" presId="urn:microsoft.com/office/officeart/2005/8/layout/hChevron3"/>
    <dgm:cxn modelId="{8A1FFEC8-CF97-4003-80F0-DD1053F86E84}" type="presOf" srcId="{A5EFAC71-23E4-4968-900C-4F5473DA66E0}" destId="{E412B5DB-2BCB-4021-8E9A-BF3D86E63B2B}" srcOrd="0" destOrd="0" presId="urn:microsoft.com/office/officeart/2005/8/layout/hChevron3"/>
    <dgm:cxn modelId="{F6B1969D-D9B0-4030-866C-F4588B4E3E56}" type="presParOf" srcId="{22482E5E-DFC7-4760-9E5E-03E50D334BC8}" destId="{6CD1985D-2CC8-4BC5-ACEE-ADF8FDC63B02}" srcOrd="0" destOrd="0" presId="urn:microsoft.com/office/officeart/2005/8/layout/hChevron3"/>
    <dgm:cxn modelId="{8A3B5F0F-341E-436D-B48A-897CCE4BA94E}" type="presParOf" srcId="{22482E5E-DFC7-4760-9E5E-03E50D334BC8}" destId="{8FED1316-6F7B-4654-B335-2A83AE9F94D5}" srcOrd="1" destOrd="0" presId="urn:microsoft.com/office/officeart/2005/8/layout/hChevron3"/>
    <dgm:cxn modelId="{58DF2FAB-D53C-49C0-92C1-9EE4EE5FE242}" type="presParOf" srcId="{22482E5E-DFC7-4760-9E5E-03E50D334BC8}" destId="{E412B5DB-2BCB-4021-8E9A-BF3D86E63B2B}" srcOrd="2" destOrd="0" presId="urn:microsoft.com/office/officeart/2005/8/layout/hChevron3"/>
    <dgm:cxn modelId="{381F3087-1B26-44F0-A38F-C4AF9A9003D2}" type="presParOf" srcId="{22482E5E-DFC7-4760-9E5E-03E50D334BC8}" destId="{ABBFA8CB-BB64-41CB-A876-D94BFFB8DC4E}" srcOrd="3" destOrd="0" presId="urn:microsoft.com/office/officeart/2005/8/layout/hChevron3"/>
    <dgm:cxn modelId="{7CD98F94-D6BC-4A00-BC6F-16F258B0A1F0}" type="presParOf" srcId="{22482E5E-DFC7-4760-9E5E-03E50D334BC8}" destId="{763FF712-86C5-4323-B3F0-F9297C860830}" srcOrd="4" destOrd="0" presId="urn:microsoft.com/office/officeart/2005/8/layout/hChevron3"/>
    <dgm:cxn modelId="{8BF361BD-170F-49BB-A3EB-1657581446AB}" type="presParOf" srcId="{22482E5E-DFC7-4760-9E5E-03E50D334BC8}" destId="{DF71854E-6778-49AF-A3AB-BCCB565E31EB}" srcOrd="5" destOrd="0" presId="urn:microsoft.com/office/officeart/2005/8/layout/hChevron3"/>
    <dgm:cxn modelId="{85B50A6A-09A7-4424-8E79-C48492770C9D}" type="presParOf" srcId="{22482E5E-DFC7-4760-9E5E-03E50D334BC8}" destId="{06568118-2C82-4D47-BE5B-F0726A45871F}" srcOrd="6" destOrd="0" presId="urn:microsoft.com/office/officeart/2005/8/layout/hChevron3"/>
    <dgm:cxn modelId="{EDFFD51C-4DA9-4DB4-9397-3902A7FC39AB}" type="presParOf" srcId="{22482E5E-DFC7-4760-9E5E-03E50D334BC8}" destId="{55430BF0-990E-4506-905D-A06A8FEFFF10}" srcOrd="7" destOrd="0" presId="urn:microsoft.com/office/officeart/2005/8/layout/hChevron3"/>
    <dgm:cxn modelId="{80C3078E-EB1C-4315-84A9-F806BE0DAD37}" type="presParOf" srcId="{22482E5E-DFC7-4760-9E5E-03E50D334BC8}" destId="{D6B4EC90-CECA-4A1C-9219-387E335F9410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F1DED1DC-E311-44F4-9B32-281A0BFFFB6F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1C793E56-213C-4EA1-998B-516A0839651E}">
      <dgm:prSet/>
      <dgm:spPr>
        <a:solidFill>
          <a:schemeClr val="bg1">
            <a:lumMod val="65000"/>
          </a:schemeClr>
        </a:solidFill>
      </dgm:spPr>
      <dgm:t>
        <a:bodyPr/>
        <a:lstStyle/>
        <a:p>
          <a:pPr rtl="0"/>
          <a:r>
            <a:rPr lang="en-US" dirty="0"/>
            <a:t>Data acquisition</a:t>
          </a:r>
          <a:endParaRPr lang="he-IL" dirty="0"/>
        </a:p>
      </dgm:t>
    </dgm:pt>
    <dgm:pt modelId="{70D56CC6-2518-4C78-ACFD-A2CA1B8FC7CF}" type="parTrans" cxnId="{36DA146A-4D2F-4722-8A35-7D5998753A79}">
      <dgm:prSet/>
      <dgm:spPr/>
      <dgm:t>
        <a:bodyPr/>
        <a:lstStyle/>
        <a:p>
          <a:pPr rtl="1"/>
          <a:endParaRPr lang="he-IL"/>
        </a:p>
      </dgm:t>
    </dgm:pt>
    <dgm:pt modelId="{1B3C3ADE-461E-4233-9874-0D500F2937B2}" type="sibTrans" cxnId="{36DA146A-4D2F-4722-8A35-7D5998753A79}">
      <dgm:prSet/>
      <dgm:spPr/>
      <dgm:t>
        <a:bodyPr/>
        <a:lstStyle/>
        <a:p>
          <a:pPr rtl="1"/>
          <a:endParaRPr lang="he-IL"/>
        </a:p>
      </dgm:t>
    </dgm:pt>
    <dgm:pt modelId="{A5EFAC71-23E4-4968-900C-4F5473DA66E0}">
      <dgm:prSet/>
      <dgm:spPr>
        <a:solidFill>
          <a:schemeClr val="bg1">
            <a:lumMod val="65000"/>
          </a:schemeClr>
        </a:solidFill>
      </dgm:spPr>
      <dgm:t>
        <a:bodyPr/>
        <a:lstStyle/>
        <a:p>
          <a:pPr rtl="0"/>
          <a:r>
            <a:rPr lang="en-US" dirty="0"/>
            <a:t>EDA</a:t>
          </a:r>
          <a:endParaRPr lang="he-IL" dirty="0"/>
        </a:p>
      </dgm:t>
    </dgm:pt>
    <dgm:pt modelId="{3528E3A9-A366-4F14-8DDD-9B9636EA65DD}" type="parTrans" cxnId="{20724C0A-0C5A-476F-A2C0-D62B4D8C825B}">
      <dgm:prSet/>
      <dgm:spPr/>
      <dgm:t>
        <a:bodyPr/>
        <a:lstStyle/>
        <a:p>
          <a:pPr rtl="1"/>
          <a:endParaRPr lang="he-IL"/>
        </a:p>
      </dgm:t>
    </dgm:pt>
    <dgm:pt modelId="{81B12057-DBFC-4C55-885F-4D52AE02A12E}" type="sibTrans" cxnId="{20724C0A-0C5A-476F-A2C0-D62B4D8C825B}">
      <dgm:prSet/>
      <dgm:spPr/>
      <dgm:t>
        <a:bodyPr/>
        <a:lstStyle/>
        <a:p>
          <a:pPr rtl="1"/>
          <a:endParaRPr lang="he-IL"/>
        </a:p>
      </dgm:t>
    </dgm:pt>
    <dgm:pt modelId="{213B7B2D-7CE8-4183-997F-184110DFC052}">
      <dgm:prSet/>
      <dgm:spPr>
        <a:solidFill>
          <a:srgbClr val="00B050"/>
        </a:solidFill>
      </dgm:spPr>
      <dgm:t>
        <a:bodyPr/>
        <a:lstStyle/>
        <a:p>
          <a:pPr rtl="0"/>
          <a:r>
            <a:rPr lang="en-US" dirty="0"/>
            <a:t>WOW effect</a:t>
          </a:r>
          <a:endParaRPr lang="he-IL" dirty="0"/>
        </a:p>
      </dgm:t>
    </dgm:pt>
    <dgm:pt modelId="{2AE479DD-EBE3-4EE0-82C2-D2FB9C635FF9}" type="parTrans" cxnId="{85DF1FB0-5AA8-4238-95A1-ED12FFC92A69}">
      <dgm:prSet/>
      <dgm:spPr/>
      <dgm:t>
        <a:bodyPr/>
        <a:lstStyle/>
        <a:p>
          <a:pPr rtl="1"/>
          <a:endParaRPr lang="he-IL"/>
        </a:p>
      </dgm:t>
    </dgm:pt>
    <dgm:pt modelId="{1E5CB26F-2E82-40CF-BB54-FB865D8EBE2C}" type="sibTrans" cxnId="{85DF1FB0-5AA8-4238-95A1-ED12FFC92A69}">
      <dgm:prSet/>
      <dgm:spPr/>
      <dgm:t>
        <a:bodyPr/>
        <a:lstStyle/>
        <a:p>
          <a:pPr rtl="1"/>
          <a:endParaRPr lang="he-IL"/>
        </a:p>
      </dgm:t>
    </dgm:pt>
    <dgm:pt modelId="{0D4824DD-8B35-4921-BB53-7CA7D982F5FD}">
      <dgm:prSet/>
      <dgm:spPr>
        <a:solidFill>
          <a:schemeClr val="bg1">
            <a:lumMod val="65000"/>
          </a:schemeClr>
        </a:solidFill>
      </dgm:spPr>
      <dgm:t>
        <a:bodyPr/>
        <a:lstStyle/>
        <a:p>
          <a:pPr rtl="0"/>
          <a:r>
            <a:rPr lang="en-US" dirty="0"/>
            <a:t>Conclusion</a:t>
          </a:r>
          <a:endParaRPr lang="he-IL" dirty="0"/>
        </a:p>
      </dgm:t>
    </dgm:pt>
    <dgm:pt modelId="{5FEEA1DC-EF96-4716-825E-469B924CC4B3}" type="parTrans" cxnId="{900BE765-46A2-4F2B-B0AD-CF8D06955C5A}">
      <dgm:prSet/>
      <dgm:spPr/>
      <dgm:t>
        <a:bodyPr/>
        <a:lstStyle/>
        <a:p>
          <a:pPr rtl="1"/>
          <a:endParaRPr lang="he-IL"/>
        </a:p>
      </dgm:t>
    </dgm:pt>
    <dgm:pt modelId="{5F83BD87-9ACC-4215-B06A-D2AA471D1E23}" type="sibTrans" cxnId="{900BE765-46A2-4F2B-B0AD-CF8D06955C5A}">
      <dgm:prSet/>
      <dgm:spPr/>
      <dgm:t>
        <a:bodyPr/>
        <a:lstStyle/>
        <a:p>
          <a:pPr rtl="1"/>
          <a:endParaRPr lang="he-IL"/>
        </a:p>
      </dgm:t>
    </dgm:pt>
    <dgm:pt modelId="{1B821B88-E39C-41A2-84E2-2F214F6CAEEC}">
      <dgm:prSet/>
      <dgm:spPr>
        <a:solidFill>
          <a:schemeClr val="bg1">
            <a:lumMod val="65000"/>
          </a:schemeClr>
        </a:solidFill>
      </dgm:spPr>
      <dgm:t>
        <a:bodyPr/>
        <a:lstStyle/>
        <a:p>
          <a:pPr rtl="1"/>
          <a:r>
            <a:rPr lang="en-US" dirty="0"/>
            <a:t>ML</a:t>
          </a:r>
          <a:endParaRPr lang="he-IL" dirty="0"/>
        </a:p>
      </dgm:t>
    </dgm:pt>
    <dgm:pt modelId="{52EAA951-2DD0-4CF8-AABF-3379C628A4C4}" type="parTrans" cxnId="{4139E607-36AE-4962-A334-B4F5E7539300}">
      <dgm:prSet/>
      <dgm:spPr/>
      <dgm:t>
        <a:bodyPr/>
        <a:lstStyle/>
        <a:p>
          <a:pPr rtl="1"/>
          <a:endParaRPr lang="he-IL"/>
        </a:p>
      </dgm:t>
    </dgm:pt>
    <dgm:pt modelId="{45460E79-6596-4F06-8E02-EBE110AF2408}" type="sibTrans" cxnId="{4139E607-36AE-4962-A334-B4F5E7539300}">
      <dgm:prSet/>
      <dgm:spPr/>
      <dgm:t>
        <a:bodyPr/>
        <a:lstStyle/>
        <a:p>
          <a:pPr rtl="1"/>
          <a:endParaRPr lang="he-IL"/>
        </a:p>
      </dgm:t>
    </dgm:pt>
    <dgm:pt modelId="{22482E5E-DFC7-4760-9E5E-03E50D334BC8}" type="pres">
      <dgm:prSet presAssocID="{F1DED1DC-E311-44F4-9B32-281A0BFFFB6F}" presName="Name0" presStyleCnt="0">
        <dgm:presLayoutVars>
          <dgm:dir val="rev"/>
          <dgm:resizeHandles val="exact"/>
        </dgm:presLayoutVars>
      </dgm:prSet>
      <dgm:spPr/>
    </dgm:pt>
    <dgm:pt modelId="{6CD1985D-2CC8-4BC5-ACEE-ADF8FDC63B02}" type="pres">
      <dgm:prSet presAssocID="{1C793E56-213C-4EA1-998B-516A0839651E}" presName="parTxOnly" presStyleLbl="node1" presStyleIdx="0" presStyleCnt="5" custScaleX="117074" custLinFactNeighborX="1739">
        <dgm:presLayoutVars>
          <dgm:bulletEnabled val="1"/>
        </dgm:presLayoutVars>
      </dgm:prSet>
      <dgm:spPr/>
    </dgm:pt>
    <dgm:pt modelId="{8FED1316-6F7B-4654-B335-2A83AE9F94D5}" type="pres">
      <dgm:prSet presAssocID="{1B3C3ADE-461E-4233-9874-0D500F2937B2}" presName="parSpace" presStyleCnt="0"/>
      <dgm:spPr/>
    </dgm:pt>
    <dgm:pt modelId="{E412B5DB-2BCB-4021-8E9A-BF3D86E63B2B}" type="pres">
      <dgm:prSet presAssocID="{A5EFAC71-23E4-4968-900C-4F5473DA66E0}" presName="parTxOnly" presStyleLbl="node1" presStyleIdx="1" presStyleCnt="5" custLinFactNeighborY="8747">
        <dgm:presLayoutVars>
          <dgm:bulletEnabled val="1"/>
        </dgm:presLayoutVars>
      </dgm:prSet>
      <dgm:spPr/>
    </dgm:pt>
    <dgm:pt modelId="{ABBFA8CB-BB64-41CB-A876-D94BFFB8DC4E}" type="pres">
      <dgm:prSet presAssocID="{81B12057-DBFC-4C55-885F-4D52AE02A12E}" presName="parSpace" presStyleCnt="0"/>
      <dgm:spPr/>
    </dgm:pt>
    <dgm:pt modelId="{763FF712-86C5-4323-B3F0-F9297C860830}" type="pres">
      <dgm:prSet presAssocID="{0D4824DD-8B35-4921-BB53-7CA7D982F5FD}" presName="parTxOnly" presStyleLbl="node1" presStyleIdx="2" presStyleCnt="5">
        <dgm:presLayoutVars>
          <dgm:bulletEnabled val="1"/>
        </dgm:presLayoutVars>
      </dgm:prSet>
      <dgm:spPr/>
    </dgm:pt>
    <dgm:pt modelId="{DF71854E-6778-49AF-A3AB-BCCB565E31EB}" type="pres">
      <dgm:prSet presAssocID="{5F83BD87-9ACC-4215-B06A-D2AA471D1E23}" presName="parSpace" presStyleCnt="0"/>
      <dgm:spPr/>
    </dgm:pt>
    <dgm:pt modelId="{06568118-2C82-4D47-BE5B-F0726A45871F}" type="pres">
      <dgm:prSet presAssocID="{1B821B88-E39C-41A2-84E2-2F214F6CAEEC}" presName="parTxOnly" presStyleLbl="node1" presStyleIdx="3" presStyleCnt="5">
        <dgm:presLayoutVars>
          <dgm:bulletEnabled val="1"/>
        </dgm:presLayoutVars>
      </dgm:prSet>
      <dgm:spPr/>
    </dgm:pt>
    <dgm:pt modelId="{55430BF0-990E-4506-905D-A06A8FEFFF10}" type="pres">
      <dgm:prSet presAssocID="{45460E79-6596-4F06-8E02-EBE110AF2408}" presName="parSpace" presStyleCnt="0"/>
      <dgm:spPr/>
    </dgm:pt>
    <dgm:pt modelId="{D6B4EC90-CECA-4A1C-9219-387E335F9410}" type="pres">
      <dgm:prSet presAssocID="{213B7B2D-7CE8-4183-997F-184110DFC052}" presName="parTxOnly" presStyleLbl="node1" presStyleIdx="4" presStyleCnt="5">
        <dgm:presLayoutVars>
          <dgm:bulletEnabled val="1"/>
        </dgm:presLayoutVars>
      </dgm:prSet>
      <dgm:spPr/>
    </dgm:pt>
  </dgm:ptLst>
  <dgm:cxnLst>
    <dgm:cxn modelId="{4139E607-36AE-4962-A334-B4F5E7539300}" srcId="{F1DED1DC-E311-44F4-9B32-281A0BFFFB6F}" destId="{1B821B88-E39C-41A2-84E2-2F214F6CAEEC}" srcOrd="3" destOrd="0" parTransId="{52EAA951-2DD0-4CF8-AABF-3379C628A4C4}" sibTransId="{45460E79-6596-4F06-8E02-EBE110AF2408}"/>
    <dgm:cxn modelId="{20724C0A-0C5A-476F-A2C0-D62B4D8C825B}" srcId="{F1DED1DC-E311-44F4-9B32-281A0BFFFB6F}" destId="{A5EFAC71-23E4-4968-900C-4F5473DA66E0}" srcOrd="1" destOrd="0" parTransId="{3528E3A9-A366-4F14-8DDD-9B9636EA65DD}" sibTransId="{81B12057-DBFC-4C55-885F-4D52AE02A12E}"/>
    <dgm:cxn modelId="{598CEE0D-466E-4DFE-AFB3-93F544BC261C}" type="presOf" srcId="{1C793E56-213C-4EA1-998B-516A0839651E}" destId="{6CD1985D-2CC8-4BC5-ACEE-ADF8FDC63B02}" srcOrd="0" destOrd="0" presId="urn:microsoft.com/office/officeart/2005/8/layout/hChevron3"/>
    <dgm:cxn modelId="{4FBCAE11-7166-4E23-B95E-41E5B4C888BA}" type="presOf" srcId="{F1DED1DC-E311-44F4-9B32-281A0BFFFB6F}" destId="{22482E5E-DFC7-4760-9E5E-03E50D334BC8}" srcOrd="0" destOrd="0" presId="urn:microsoft.com/office/officeart/2005/8/layout/hChevron3"/>
    <dgm:cxn modelId="{900BE765-46A2-4F2B-B0AD-CF8D06955C5A}" srcId="{F1DED1DC-E311-44F4-9B32-281A0BFFFB6F}" destId="{0D4824DD-8B35-4921-BB53-7CA7D982F5FD}" srcOrd="2" destOrd="0" parTransId="{5FEEA1DC-EF96-4716-825E-469B924CC4B3}" sibTransId="{5F83BD87-9ACC-4215-B06A-D2AA471D1E23}"/>
    <dgm:cxn modelId="{36DA146A-4D2F-4722-8A35-7D5998753A79}" srcId="{F1DED1DC-E311-44F4-9B32-281A0BFFFB6F}" destId="{1C793E56-213C-4EA1-998B-516A0839651E}" srcOrd="0" destOrd="0" parTransId="{70D56CC6-2518-4C78-ACFD-A2CA1B8FC7CF}" sibTransId="{1B3C3ADE-461E-4233-9874-0D500F2937B2}"/>
    <dgm:cxn modelId="{61E51771-F1F3-45F4-857F-90E2D8FA5202}" type="presOf" srcId="{1B821B88-E39C-41A2-84E2-2F214F6CAEEC}" destId="{06568118-2C82-4D47-BE5B-F0726A45871F}" srcOrd="0" destOrd="0" presId="urn:microsoft.com/office/officeart/2005/8/layout/hChevron3"/>
    <dgm:cxn modelId="{1B2E6F7A-E4A9-4565-9DD0-667FD083D2AB}" type="presOf" srcId="{213B7B2D-7CE8-4183-997F-184110DFC052}" destId="{D6B4EC90-CECA-4A1C-9219-387E335F9410}" srcOrd="0" destOrd="0" presId="urn:microsoft.com/office/officeart/2005/8/layout/hChevron3"/>
    <dgm:cxn modelId="{85DF1FB0-5AA8-4238-95A1-ED12FFC92A69}" srcId="{F1DED1DC-E311-44F4-9B32-281A0BFFFB6F}" destId="{213B7B2D-7CE8-4183-997F-184110DFC052}" srcOrd="4" destOrd="0" parTransId="{2AE479DD-EBE3-4EE0-82C2-D2FB9C635FF9}" sibTransId="{1E5CB26F-2E82-40CF-BB54-FB865D8EBE2C}"/>
    <dgm:cxn modelId="{89EE32BB-AF33-4120-AE56-253B7C622DC1}" type="presOf" srcId="{0D4824DD-8B35-4921-BB53-7CA7D982F5FD}" destId="{763FF712-86C5-4323-B3F0-F9297C860830}" srcOrd="0" destOrd="0" presId="urn:microsoft.com/office/officeart/2005/8/layout/hChevron3"/>
    <dgm:cxn modelId="{8A1FFEC8-CF97-4003-80F0-DD1053F86E84}" type="presOf" srcId="{A5EFAC71-23E4-4968-900C-4F5473DA66E0}" destId="{E412B5DB-2BCB-4021-8E9A-BF3D86E63B2B}" srcOrd="0" destOrd="0" presId="urn:microsoft.com/office/officeart/2005/8/layout/hChevron3"/>
    <dgm:cxn modelId="{F6B1969D-D9B0-4030-866C-F4588B4E3E56}" type="presParOf" srcId="{22482E5E-DFC7-4760-9E5E-03E50D334BC8}" destId="{6CD1985D-2CC8-4BC5-ACEE-ADF8FDC63B02}" srcOrd="0" destOrd="0" presId="urn:microsoft.com/office/officeart/2005/8/layout/hChevron3"/>
    <dgm:cxn modelId="{8A3B5F0F-341E-436D-B48A-897CCE4BA94E}" type="presParOf" srcId="{22482E5E-DFC7-4760-9E5E-03E50D334BC8}" destId="{8FED1316-6F7B-4654-B335-2A83AE9F94D5}" srcOrd="1" destOrd="0" presId="urn:microsoft.com/office/officeart/2005/8/layout/hChevron3"/>
    <dgm:cxn modelId="{58DF2FAB-D53C-49C0-92C1-9EE4EE5FE242}" type="presParOf" srcId="{22482E5E-DFC7-4760-9E5E-03E50D334BC8}" destId="{E412B5DB-2BCB-4021-8E9A-BF3D86E63B2B}" srcOrd="2" destOrd="0" presId="urn:microsoft.com/office/officeart/2005/8/layout/hChevron3"/>
    <dgm:cxn modelId="{381F3087-1B26-44F0-A38F-C4AF9A9003D2}" type="presParOf" srcId="{22482E5E-DFC7-4760-9E5E-03E50D334BC8}" destId="{ABBFA8CB-BB64-41CB-A876-D94BFFB8DC4E}" srcOrd="3" destOrd="0" presId="urn:microsoft.com/office/officeart/2005/8/layout/hChevron3"/>
    <dgm:cxn modelId="{7CD98F94-D6BC-4A00-BC6F-16F258B0A1F0}" type="presParOf" srcId="{22482E5E-DFC7-4760-9E5E-03E50D334BC8}" destId="{763FF712-86C5-4323-B3F0-F9297C860830}" srcOrd="4" destOrd="0" presId="urn:microsoft.com/office/officeart/2005/8/layout/hChevron3"/>
    <dgm:cxn modelId="{8BF361BD-170F-49BB-A3EB-1657581446AB}" type="presParOf" srcId="{22482E5E-DFC7-4760-9E5E-03E50D334BC8}" destId="{DF71854E-6778-49AF-A3AB-BCCB565E31EB}" srcOrd="5" destOrd="0" presId="urn:microsoft.com/office/officeart/2005/8/layout/hChevron3"/>
    <dgm:cxn modelId="{85B50A6A-09A7-4424-8E79-C48492770C9D}" type="presParOf" srcId="{22482E5E-DFC7-4760-9E5E-03E50D334BC8}" destId="{06568118-2C82-4D47-BE5B-F0726A45871F}" srcOrd="6" destOrd="0" presId="urn:microsoft.com/office/officeart/2005/8/layout/hChevron3"/>
    <dgm:cxn modelId="{EDFFD51C-4DA9-4DB4-9397-3902A7FC39AB}" type="presParOf" srcId="{22482E5E-DFC7-4760-9E5E-03E50D334BC8}" destId="{55430BF0-990E-4506-905D-A06A8FEFFF10}" srcOrd="7" destOrd="0" presId="urn:microsoft.com/office/officeart/2005/8/layout/hChevron3"/>
    <dgm:cxn modelId="{80C3078E-EB1C-4315-84A9-F806BE0DAD37}" type="presParOf" srcId="{22482E5E-DFC7-4760-9E5E-03E50D334BC8}" destId="{D6B4EC90-CECA-4A1C-9219-387E335F9410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F1DED1DC-E311-44F4-9B32-281A0BFFFB6F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1C793E56-213C-4EA1-998B-516A0839651E}">
      <dgm:prSet/>
      <dgm:spPr>
        <a:solidFill>
          <a:schemeClr val="bg1">
            <a:lumMod val="65000"/>
          </a:schemeClr>
        </a:solidFill>
      </dgm:spPr>
      <dgm:t>
        <a:bodyPr/>
        <a:lstStyle/>
        <a:p>
          <a:pPr rtl="0"/>
          <a:r>
            <a:rPr lang="en-US" dirty="0"/>
            <a:t>Data acquisition</a:t>
          </a:r>
          <a:endParaRPr lang="he-IL" dirty="0"/>
        </a:p>
      </dgm:t>
    </dgm:pt>
    <dgm:pt modelId="{70D56CC6-2518-4C78-ACFD-A2CA1B8FC7CF}" type="parTrans" cxnId="{36DA146A-4D2F-4722-8A35-7D5998753A79}">
      <dgm:prSet/>
      <dgm:spPr/>
      <dgm:t>
        <a:bodyPr/>
        <a:lstStyle/>
        <a:p>
          <a:pPr rtl="1"/>
          <a:endParaRPr lang="he-IL"/>
        </a:p>
      </dgm:t>
    </dgm:pt>
    <dgm:pt modelId="{1B3C3ADE-461E-4233-9874-0D500F2937B2}" type="sibTrans" cxnId="{36DA146A-4D2F-4722-8A35-7D5998753A79}">
      <dgm:prSet/>
      <dgm:spPr/>
      <dgm:t>
        <a:bodyPr/>
        <a:lstStyle/>
        <a:p>
          <a:pPr rtl="1"/>
          <a:endParaRPr lang="he-IL"/>
        </a:p>
      </dgm:t>
    </dgm:pt>
    <dgm:pt modelId="{A5EFAC71-23E4-4968-900C-4F5473DA66E0}">
      <dgm:prSet/>
      <dgm:spPr>
        <a:solidFill>
          <a:schemeClr val="bg1">
            <a:lumMod val="65000"/>
          </a:schemeClr>
        </a:solidFill>
      </dgm:spPr>
      <dgm:t>
        <a:bodyPr/>
        <a:lstStyle/>
        <a:p>
          <a:pPr rtl="0"/>
          <a:r>
            <a:rPr lang="en-US" dirty="0"/>
            <a:t>EDA</a:t>
          </a:r>
          <a:endParaRPr lang="he-IL" dirty="0"/>
        </a:p>
      </dgm:t>
    </dgm:pt>
    <dgm:pt modelId="{3528E3A9-A366-4F14-8DDD-9B9636EA65DD}" type="parTrans" cxnId="{20724C0A-0C5A-476F-A2C0-D62B4D8C825B}">
      <dgm:prSet/>
      <dgm:spPr/>
      <dgm:t>
        <a:bodyPr/>
        <a:lstStyle/>
        <a:p>
          <a:pPr rtl="1"/>
          <a:endParaRPr lang="he-IL"/>
        </a:p>
      </dgm:t>
    </dgm:pt>
    <dgm:pt modelId="{81B12057-DBFC-4C55-885F-4D52AE02A12E}" type="sibTrans" cxnId="{20724C0A-0C5A-476F-A2C0-D62B4D8C825B}">
      <dgm:prSet/>
      <dgm:spPr/>
      <dgm:t>
        <a:bodyPr/>
        <a:lstStyle/>
        <a:p>
          <a:pPr rtl="1"/>
          <a:endParaRPr lang="he-IL"/>
        </a:p>
      </dgm:t>
    </dgm:pt>
    <dgm:pt modelId="{213B7B2D-7CE8-4183-997F-184110DFC052}">
      <dgm:prSet/>
      <dgm:spPr>
        <a:solidFill>
          <a:srgbClr val="00B050"/>
        </a:solidFill>
      </dgm:spPr>
      <dgm:t>
        <a:bodyPr/>
        <a:lstStyle/>
        <a:p>
          <a:pPr rtl="0"/>
          <a:r>
            <a:rPr lang="en-US" dirty="0"/>
            <a:t>WOW effect</a:t>
          </a:r>
          <a:endParaRPr lang="he-IL" dirty="0"/>
        </a:p>
      </dgm:t>
    </dgm:pt>
    <dgm:pt modelId="{2AE479DD-EBE3-4EE0-82C2-D2FB9C635FF9}" type="parTrans" cxnId="{85DF1FB0-5AA8-4238-95A1-ED12FFC92A69}">
      <dgm:prSet/>
      <dgm:spPr/>
      <dgm:t>
        <a:bodyPr/>
        <a:lstStyle/>
        <a:p>
          <a:pPr rtl="1"/>
          <a:endParaRPr lang="he-IL"/>
        </a:p>
      </dgm:t>
    </dgm:pt>
    <dgm:pt modelId="{1E5CB26F-2E82-40CF-BB54-FB865D8EBE2C}" type="sibTrans" cxnId="{85DF1FB0-5AA8-4238-95A1-ED12FFC92A69}">
      <dgm:prSet/>
      <dgm:spPr/>
      <dgm:t>
        <a:bodyPr/>
        <a:lstStyle/>
        <a:p>
          <a:pPr rtl="1"/>
          <a:endParaRPr lang="he-IL"/>
        </a:p>
      </dgm:t>
    </dgm:pt>
    <dgm:pt modelId="{0D4824DD-8B35-4921-BB53-7CA7D982F5FD}">
      <dgm:prSet/>
      <dgm:spPr>
        <a:solidFill>
          <a:schemeClr val="bg1">
            <a:lumMod val="65000"/>
          </a:schemeClr>
        </a:solidFill>
      </dgm:spPr>
      <dgm:t>
        <a:bodyPr/>
        <a:lstStyle/>
        <a:p>
          <a:pPr rtl="0"/>
          <a:r>
            <a:rPr lang="en-US" dirty="0"/>
            <a:t>Conclusion</a:t>
          </a:r>
          <a:endParaRPr lang="he-IL" dirty="0"/>
        </a:p>
      </dgm:t>
    </dgm:pt>
    <dgm:pt modelId="{5FEEA1DC-EF96-4716-825E-469B924CC4B3}" type="parTrans" cxnId="{900BE765-46A2-4F2B-B0AD-CF8D06955C5A}">
      <dgm:prSet/>
      <dgm:spPr/>
      <dgm:t>
        <a:bodyPr/>
        <a:lstStyle/>
        <a:p>
          <a:pPr rtl="1"/>
          <a:endParaRPr lang="he-IL"/>
        </a:p>
      </dgm:t>
    </dgm:pt>
    <dgm:pt modelId="{5F83BD87-9ACC-4215-B06A-D2AA471D1E23}" type="sibTrans" cxnId="{900BE765-46A2-4F2B-B0AD-CF8D06955C5A}">
      <dgm:prSet/>
      <dgm:spPr/>
      <dgm:t>
        <a:bodyPr/>
        <a:lstStyle/>
        <a:p>
          <a:pPr rtl="1"/>
          <a:endParaRPr lang="he-IL"/>
        </a:p>
      </dgm:t>
    </dgm:pt>
    <dgm:pt modelId="{1B821B88-E39C-41A2-84E2-2F214F6CAEEC}">
      <dgm:prSet/>
      <dgm:spPr>
        <a:solidFill>
          <a:schemeClr val="bg1">
            <a:lumMod val="65000"/>
          </a:schemeClr>
        </a:solidFill>
      </dgm:spPr>
      <dgm:t>
        <a:bodyPr/>
        <a:lstStyle/>
        <a:p>
          <a:pPr rtl="1"/>
          <a:r>
            <a:rPr lang="en-US" dirty="0"/>
            <a:t>ML</a:t>
          </a:r>
          <a:endParaRPr lang="he-IL" dirty="0"/>
        </a:p>
      </dgm:t>
    </dgm:pt>
    <dgm:pt modelId="{52EAA951-2DD0-4CF8-AABF-3379C628A4C4}" type="parTrans" cxnId="{4139E607-36AE-4962-A334-B4F5E7539300}">
      <dgm:prSet/>
      <dgm:spPr/>
      <dgm:t>
        <a:bodyPr/>
        <a:lstStyle/>
        <a:p>
          <a:pPr rtl="1"/>
          <a:endParaRPr lang="he-IL"/>
        </a:p>
      </dgm:t>
    </dgm:pt>
    <dgm:pt modelId="{45460E79-6596-4F06-8E02-EBE110AF2408}" type="sibTrans" cxnId="{4139E607-36AE-4962-A334-B4F5E7539300}">
      <dgm:prSet/>
      <dgm:spPr/>
      <dgm:t>
        <a:bodyPr/>
        <a:lstStyle/>
        <a:p>
          <a:pPr rtl="1"/>
          <a:endParaRPr lang="he-IL"/>
        </a:p>
      </dgm:t>
    </dgm:pt>
    <dgm:pt modelId="{22482E5E-DFC7-4760-9E5E-03E50D334BC8}" type="pres">
      <dgm:prSet presAssocID="{F1DED1DC-E311-44F4-9B32-281A0BFFFB6F}" presName="Name0" presStyleCnt="0">
        <dgm:presLayoutVars>
          <dgm:dir val="rev"/>
          <dgm:resizeHandles val="exact"/>
        </dgm:presLayoutVars>
      </dgm:prSet>
      <dgm:spPr/>
    </dgm:pt>
    <dgm:pt modelId="{6CD1985D-2CC8-4BC5-ACEE-ADF8FDC63B02}" type="pres">
      <dgm:prSet presAssocID="{1C793E56-213C-4EA1-998B-516A0839651E}" presName="parTxOnly" presStyleLbl="node1" presStyleIdx="0" presStyleCnt="5" custScaleX="117074" custLinFactNeighborX="1739">
        <dgm:presLayoutVars>
          <dgm:bulletEnabled val="1"/>
        </dgm:presLayoutVars>
      </dgm:prSet>
      <dgm:spPr/>
    </dgm:pt>
    <dgm:pt modelId="{8FED1316-6F7B-4654-B335-2A83AE9F94D5}" type="pres">
      <dgm:prSet presAssocID="{1B3C3ADE-461E-4233-9874-0D500F2937B2}" presName="parSpace" presStyleCnt="0"/>
      <dgm:spPr/>
    </dgm:pt>
    <dgm:pt modelId="{E412B5DB-2BCB-4021-8E9A-BF3D86E63B2B}" type="pres">
      <dgm:prSet presAssocID="{A5EFAC71-23E4-4968-900C-4F5473DA66E0}" presName="parTxOnly" presStyleLbl="node1" presStyleIdx="1" presStyleCnt="5" custLinFactNeighborY="8747">
        <dgm:presLayoutVars>
          <dgm:bulletEnabled val="1"/>
        </dgm:presLayoutVars>
      </dgm:prSet>
      <dgm:spPr/>
    </dgm:pt>
    <dgm:pt modelId="{ABBFA8CB-BB64-41CB-A876-D94BFFB8DC4E}" type="pres">
      <dgm:prSet presAssocID="{81B12057-DBFC-4C55-885F-4D52AE02A12E}" presName="parSpace" presStyleCnt="0"/>
      <dgm:spPr/>
    </dgm:pt>
    <dgm:pt modelId="{763FF712-86C5-4323-B3F0-F9297C860830}" type="pres">
      <dgm:prSet presAssocID="{0D4824DD-8B35-4921-BB53-7CA7D982F5FD}" presName="parTxOnly" presStyleLbl="node1" presStyleIdx="2" presStyleCnt="5">
        <dgm:presLayoutVars>
          <dgm:bulletEnabled val="1"/>
        </dgm:presLayoutVars>
      </dgm:prSet>
      <dgm:spPr/>
    </dgm:pt>
    <dgm:pt modelId="{DF71854E-6778-49AF-A3AB-BCCB565E31EB}" type="pres">
      <dgm:prSet presAssocID="{5F83BD87-9ACC-4215-B06A-D2AA471D1E23}" presName="parSpace" presStyleCnt="0"/>
      <dgm:spPr/>
    </dgm:pt>
    <dgm:pt modelId="{06568118-2C82-4D47-BE5B-F0726A45871F}" type="pres">
      <dgm:prSet presAssocID="{1B821B88-E39C-41A2-84E2-2F214F6CAEEC}" presName="parTxOnly" presStyleLbl="node1" presStyleIdx="3" presStyleCnt="5">
        <dgm:presLayoutVars>
          <dgm:bulletEnabled val="1"/>
        </dgm:presLayoutVars>
      </dgm:prSet>
      <dgm:spPr/>
    </dgm:pt>
    <dgm:pt modelId="{55430BF0-990E-4506-905D-A06A8FEFFF10}" type="pres">
      <dgm:prSet presAssocID="{45460E79-6596-4F06-8E02-EBE110AF2408}" presName="parSpace" presStyleCnt="0"/>
      <dgm:spPr/>
    </dgm:pt>
    <dgm:pt modelId="{D6B4EC90-CECA-4A1C-9219-387E335F9410}" type="pres">
      <dgm:prSet presAssocID="{213B7B2D-7CE8-4183-997F-184110DFC052}" presName="parTxOnly" presStyleLbl="node1" presStyleIdx="4" presStyleCnt="5">
        <dgm:presLayoutVars>
          <dgm:bulletEnabled val="1"/>
        </dgm:presLayoutVars>
      </dgm:prSet>
      <dgm:spPr/>
    </dgm:pt>
  </dgm:ptLst>
  <dgm:cxnLst>
    <dgm:cxn modelId="{4139E607-36AE-4962-A334-B4F5E7539300}" srcId="{F1DED1DC-E311-44F4-9B32-281A0BFFFB6F}" destId="{1B821B88-E39C-41A2-84E2-2F214F6CAEEC}" srcOrd="3" destOrd="0" parTransId="{52EAA951-2DD0-4CF8-AABF-3379C628A4C4}" sibTransId="{45460E79-6596-4F06-8E02-EBE110AF2408}"/>
    <dgm:cxn modelId="{20724C0A-0C5A-476F-A2C0-D62B4D8C825B}" srcId="{F1DED1DC-E311-44F4-9B32-281A0BFFFB6F}" destId="{A5EFAC71-23E4-4968-900C-4F5473DA66E0}" srcOrd="1" destOrd="0" parTransId="{3528E3A9-A366-4F14-8DDD-9B9636EA65DD}" sibTransId="{81B12057-DBFC-4C55-885F-4D52AE02A12E}"/>
    <dgm:cxn modelId="{598CEE0D-466E-4DFE-AFB3-93F544BC261C}" type="presOf" srcId="{1C793E56-213C-4EA1-998B-516A0839651E}" destId="{6CD1985D-2CC8-4BC5-ACEE-ADF8FDC63B02}" srcOrd="0" destOrd="0" presId="urn:microsoft.com/office/officeart/2005/8/layout/hChevron3"/>
    <dgm:cxn modelId="{4FBCAE11-7166-4E23-B95E-41E5B4C888BA}" type="presOf" srcId="{F1DED1DC-E311-44F4-9B32-281A0BFFFB6F}" destId="{22482E5E-DFC7-4760-9E5E-03E50D334BC8}" srcOrd="0" destOrd="0" presId="urn:microsoft.com/office/officeart/2005/8/layout/hChevron3"/>
    <dgm:cxn modelId="{900BE765-46A2-4F2B-B0AD-CF8D06955C5A}" srcId="{F1DED1DC-E311-44F4-9B32-281A0BFFFB6F}" destId="{0D4824DD-8B35-4921-BB53-7CA7D982F5FD}" srcOrd="2" destOrd="0" parTransId="{5FEEA1DC-EF96-4716-825E-469B924CC4B3}" sibTransId="{5F83BD87-9ACC-4215-B06A-D2AA471D1E23}"/>
    <dgm:cxn modelId="{36DA146A-4D2F-4722-8A35-7D5998753A79}" srcId="{F1DED1DC-E311-44F4-9B32-281A0BFFFB6F}" destId="{1C793E56-213C-4EA1-998B-516A0839651E}" srcOrd="0" destOrd="0" parTransId="{70D56CC6-2518-4C78-ACFD-A2CA1B8FC7CF}" sibTransId="{1B3C3ADE-461E-4233-9874-0D500F2937B2}"/>
    <dgm:cxn modelId="{61E51771-F1F3-45F4-857F-90E2D8FA5202}" type="presOf" srcId="{1B821B88-E39C-41A2-84E2-2F214F6CAEEC}" destId="{06568118-2C82-4D47-BE5B-F0726A45871F}" srcOrd="0" destOrd="0" presId="urn:microsoft.com/office/officeart/2005/8/layout/hChevron3"/>
    <dgm:cxn modelId="{1B2E6F7A-E4A9-4565-9DD0-667FD083D2AB}" type="presOf" srcId="{213B7B2D-7CE8-4183-997F-184110DFC052}" destId="{D6B4EC90-CECA-4A1C-9219-387E335F9410}" srcOrd="0" destOrd="0" presId="urn:microsoft.com/office/officeart/2005/8/layout/hChevron3"/>
    <dgm:cxn modelId="{85DF1FB0-5AA8-4238-95A1-ED12FFC92A69}" srcId="{F1DED1DC-E311-44F4-9B32-281A0BFFFB6F}" destId="{213B7B2D-7CE8-4183-997F-184110DFC052}" srcOrd="4" destOrd="0" parTransId="{2AE479DD-EBE3-4EE0-82C2-D2FB9C635FF9}" sibTransId="{1E5CB26F-2E82-40CF-BB54-FB865D8EBE2C}"/>
    <dgm:cxn modelId="{89EE32BB-AF33-4120-AE56-253B7C622DC1}" type="presOf" srcId="{0D4824DD-8B35-4921-BB53-7CA7D982F5FD}" destId="{763FF712-86C5-4323-B3F0-F9297C860830}" srcOrd="0" destOrd="0" presId="urn:microsoft.com/office/officeart/2005/8/layout/hChevron3"/>
    <dgm:cxn modelId="{8A1FFEC8-CF97-4003-80F0-DD1053F86E84}" type="presOf" srcId="{A5EFAC71-23E4-4968-900C-4F5473DA66E0}" destId="{E412B5DB-2BCB-4021-8E9A-BF3D86E63B2B}" srcOrd="0" destOrd="0" presId="urn:microsoft.com/office/officeart/2005/8/layout/hChevron3"/>
    <dgm:cxn modelId="{F6B1969D-D9B0-4030-866C-F4588B4E3E56}" type="presParOf" srcId="{22482E5E-DFC7-4760-9E5E-03E50D334BC8}" destId="{6CD1985D-2CC8-4BC5-ACEE-ADF8FDC63B02}" srcOrd="0" destOrd="0" presId="urn:microsoft.com/office/officeart/2005/8/layout/hChevron3"/>
    <dgm:cxn modelId="{8A3B5F0F-341E-436D-B48A-897CCE4BA94E}" type="presParOf" srcId="{22482E5E-DFC7-4760-9E5E-03E50D334BC8}" destId="{8FED1316-6F7B-4654-B335-2A83AE9F94D5}" srcOrd="1" destOrd="0" presId="urn:microsoft.com/office/officeart/2005/8/layout/hChevron3"/>
    <dgm:cxn modelId="{58DF2FAB-D53C-49C0-92C1-9EE4EE5FE242}" type="presParOf" srcId="{22482E5E-DFC7-4760-9E5E-03E50D334BC8}" destId="{E412B5DB-2BCB-4021-8E9A-BF3D86E63B2B}" srcOrd="2" destOrd="0" presId="urn:microsoft.com/office/officeart/2005/8/layout/hChevron3"/>
    <dgm:cxn modelId="{381F3087-1B26-44F0-A38F-C4AF9A9003D2}" type="presParOf" srcId="{22482E5E-DFC7-4760-9E5E-03E50D334BC8}" destId="{ABBFA8CB-BB64-41CB-A876-D94BFFB8DC4E}" srcOrd="3" destOrd="0" presId="urn:microsoft.com/office/officeart/2005/8/layout/hChevron3"/>
    <dgm:cxn modelId="{7CD98F94-D6BC-4A00-BC6F-16F258B0A1F0}" type="presParOf" srcId="{22482E5E-DFC7-4760-9E5E-03E50D334BC8}" destId="{763FF712-86C5-4323-B3F0-F9297C860830}" srcOrd="4" destOrd="0" presId="urn:microsoft.com/office/officeart/2005/8/layout/hChevron3"/>
    <dgm:cxn modelId="{8BF361BD-170F-49BB-A3EB-1657581446AB}" type="presParOf" srcId="{22482E5E-DFC7-4760-9E5E-03E50D334BC8}" destId="{DF71854E-6778-49AF-A3AB-BCCB565E31EB}" srcOrd="5" destOrd="0" presId="urn:microsoft.com/office/officeart/2005/8/layout/hChevron3"/>
    <dgm:cxn modelId="{85B50A6A-09A7-4424-8E79-C48492770C9D}" type="presParOf" srcId="{22482E5E-DFC7-4760-9E5E-03E50D334BC8}" destId="{06568118-2C82-4D47-BE5B-F0726A45871F}" srcOrd="6" destOrd="0" presId="urn:microsoft.com/office/officeart/2005/8/layout/hChevron3"/>
    <dgm:cxn modelId="{EDFFD51C-4DA9-4DB4-9397-3902A7FC39AB}" type="presParOf" srcId="{22482E5E-DFC7-4760-9E5E-03E50D334BC8}" destId="{55430BF0-990E-4506-905D-A06A8FEFFF10}" srcOrd="7" destOrd="0" presId="urn:microsoft.com/office/officeart/2005/8/layout/hChevron3"/>
    <dgm:cxn modelId="{80C3078E-EB1C-4315-84A9-F806BE0DAD37}" type="presParOf" srcId="{22482E5E-DFC7-4760-9E5E-03E50D334BC8}" destId="{D6B4EC90-CECA-4A1C-9219-387E335F9410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1DED1DC-E311-44F4-9B32-281A0BFFFB6F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1C793E56-213C-4EA1-998B-516A0839651E}">
      <dgm:prSet/>
      <dgm:spPr>
        <a:solidFill>
          <a:srgbClr val="00B050"/>
        </a:solidFill>
      </dgm:spPr>
      <dgm:t>
        <a:bodyPr/>
        <a:lstStyle/>
        <a:p>
          <a:pPr rtl="0"/>
          <a:r>
            <a:rPr lang="en-US" dirty="0"/>
            <a:t>Data acquisition</a:t>
          </a:r>
          <a:endParaRPr lang="he-IL" dirty="0"/>
        </a:p>
      </dgm:t>
    </dgm:pt>
    <dgm:pt modelId="{70D56CC6-2518-4C78-ACFD-A2CA1B8FC7CF}" type="parTrans" cxnId="{36DA146A-4D2F-4722-8A35-7D5998753A79}">
      <dgm:prSet/>
      <dgm:spPr/>
      <dgm:t>
        <a:bodyPr/>
        <a:lstStyle/>
        <a:p>
          <a:pPr rtl="1"/>
          <a:endParaRPr lang="he-IL"/>
        </a:p>
      </dgm:t>
    </dgm:pt>
    <dgm:pt modelId="{1B3C3ADE-461E-4233-9874-0D500F2937B2}" type="sibTrans" cxnId="{36DA146A-4D2F-4722-8A35-7D5998753A79}">
      <dgm:prSet/>
      <dgm:spPr/>
      <dgm:t>
        <a:bodyPr/>
        <a:lstStyle/>
        <a:p>
          <a:pPr rtl="1"/>
          <a:endParaRPr lang="he-IL"/>
        </a:p>
      </dgm:t>
    </dgm:pt>
    <dgm:pt modelId="{A5EFAC71-23E4-4968-900C-4F5473DA66E0}">
      <dgm:prSet/>
      <dgm:spPr>
        <a:solidFill>
          <a:schemeClr val="accent4">
            <a:lumMod val="40000"/>
            <a:lumOff val="60000"/>
          </a:schemeClr>
        </a:solidFill>
      </dgm:spPr>
      <dgm:t>
        <a:bodyPr/>
        <a:lstStyle/>
        <a:p>
          <a:pPr rtl="0"/>
          <a:r>
            <a:rPr lang="en-US" dirty="0"/>
            <a:t>EDA</a:t>
          </a:r>
          <a:endParaRPr lang="he-IL" dirty="0"/>
        </a:p>
      </dgm:t>
    </dgm:pt>
    <dgm:pt modelId="{3528E3A9-A366-4F14-8DDD-9B9636EA65DD}" type="parTrans" cxnId="{20724C0A-0C5A-476F-A2C0-D62B4D8C825B}">
      <dgm:prSet/>
      <dgm:spPr/>
      <dgm:t>
        <a:bodyPr/>
        <a:lstStyle/>
        <a:p>
          <a:pPr rtl="1"/>
          <a:endParaRPr lang="he-IL"/>
        </a:p>
      </dgm:t>
    </dgm:pt>
    <dgm:pt modelId="{81B12057-DBFC-4C55-885F-4D52AE02A12E}" type="sibTrans" cxnId="{20724C0A-0C5A-476F-A2C0-D62B4D8C825B}">
      <dgm:prSet/>
      <dgm:spPr/>
      <dgm:t>
        <a:bodyPr/>
        <a:lstStyle/>
        <a:p>
          <a:pPr rtl="1"/>
          <a:endParaRPr lang="he-IL"/>
        </a:p>
      </dgm:t>
    </dgm:pt>
    <dgm:pt modelId="{213B7B2D-7CE8-4183-997F-184110DFC052}">
      <dgm:prSet/>
      <dgm:spPr>
        <a:solidFill>
          <a:schemeClr val="accent4">
            <a:lumMod val="40000"/>
            <a:lumOff val="60000"/>
          </a:schemeClr>
        </a:solidFill>
      </dgm:spPr>
      <dgm:t>
        <a:bodyPr/>
        <a:lstStyle/>
        <a:p>
          <a:pPr rtl="0"/>
          <a:r>
            <a:rPr lang="en-US"/>
            <a:t>WOW effect</a:t>
          </a:r>
          <a:endParaRPr lang="he-IL"/>
        </a:p>
      </dgm:t>
    </dgm:pt>
    <dgm:pt modelId="{2AE479DD-EBE3-4EE0-82C2-D2FB9C635FF9}" type="parTrans" cxnId="{85DF1FB0-5AA8-4238-95A1-ED12FFC92A69}">
      <dgm:prSet/>
      <dgm:spPr/>
      <dgm:t>
        <a:bodyPr/>
        <a:lstStyle/>
        <a:p>
          <a:pPr rtl="1"/>
          <a:endParaRPr lang="he-IL"/>
        </a:p>
      </dgm:t>
    </dgm:pt>
    <dgm:pt modelId="{1E5CB26F-2E82-40CF-BB54-FB865D8EBE2C}" type="sibTrans" cxnId="{85DF1FB0-5AA8-4238-95A1-ED12FFC92A69}">
      <dgm:prSet/>
      <dgm:spPr/>
      <dgm:t>
        <a:bodyPr/>
        <a:lstStyle/>
        <a:p>
          <a:pPr rtl="1"/>
          <a:endParaRPr lang="he-IL"/>
        </a:p>
      </dgm:t>
    </dgm:pt>
    <dgm:pt modelId="{0D4824DD-8B35-4921-BB53-7CA7D982F5FD}">
      <dgm:prSet/>
      <dgm:spPr>
        <a:solidFill>
          <a:schemeClr val="accent4">
            <a:lumMod val="40000"/>
            <a:lumOff val="60000"/>
          </a:schemeClr>
        </a:solidFill>
      </dgm:spPr>
      <dgm:t>
        <a:bodyPr/>
        <a:lstStyle/>
        <a:p>
          <a:pPr rtl="0"/>
          <a:r>
            <a:rPr lang="en-US" dirty="0"/>
            <a:t>Conclusion</a:t>
          </a:r>
          <a:endParaRPr lang="he-IL" dirty="0"/>
        </a:p>
      </dgm:t>
    </dgm:pt>
    <dgm:pt modelId="{5FEEA1DC-EF96-4716-825E-469B924CC4B3}" type="parTrans" cxnId="{900BE765-46A2-4F2B-B0AD-CF8D06955C5A}">
      <dgm:prSet/>
      <dgm:spPr/>
      <dgm:t>
        <a:bodyPr/>
        <a:lstStyle/>
        <a:p>
          <a:pPr rtl="1"/>
          <a:endParaRPr lang="he-IL"/>
        </a:p>
      </dgm:t>
    </dgm:pt>
    <dgm:pt modelId="{5F83BD87-9ACC-4215-B06A-D2AA471D1E23}" type="sibTrans" cxnId="{900BE765-46A2-4F2B-B0AD-CF8D06955C5A}">
      <dgm:prSet/>
      <dgm:spPr/>
      <dgm:t>
        <a:bodyPr/>
        <a:lstStyle/>
        <a:p>
          <a:pPr rtl="1"/>
          <a:endParaRPr lang="he-IL"/>
        </a:p>
      </dgm:t>
    </dgm:pt>
    <dgm:pt modelId="{1B821B88-E39C-41A2-84E2-2F214F6CAEEC}">
      <dgm:prSet/>
      <dgm:spPr>
        <a:solidFill>
          <a:schemeClr val="accent4">
            <a:lumMod val="40000"/>
            <a:lumOff val="60000"/>
          </a:schemeClr>
        </a:solidFill>
      </dgm:spPr>
      <dgm:t>
        <a:bodyPr/>
        <a:lstStyle/>
        <a:p>
          <a:pPr rtl="1"/>
          <a:r>
            <a:rPr lang="en-US"/>
            <a:t>ML</a:t>
          </a:r>
          <a:endParaRPr lang="he-IL" dirty="0"/>
        </a:p>
      </dgm:t>
    </dgm:pt>
    <dgm:pt modelId="{52EAA951-2DD0-4CF8-AABF-3379C628A4C4}" type="parTrans" cxnId="{4139E607-36AE-4962-A334-B4F5E7539300}">
      <dgm:prSet/>
      <dgm:spPr/>
      <dgm:t>
        <a:bodyPr/>
        <a:lstStyle/>
        <a:p>
          <a:pPr rtl="1"/>
          <a:endParaRPr lang="he-IL"/>
        </a:p>
      </dgm:t>
    </dgm:pt>
    <dgm:pt modelId="{45460E79-6596-4F06-8E02-EBE110AF2408}" type="sibTrans" cxnId="{4139E607-36AE-4962-A334-B4F5E7539300}">
      <dgm:prSet/>
      <dgm:spPr/>
      <dgm:t>
        <a:bodyPr/>
        <a:lstStyle/>
        <a:p>
          <a:pPr rtl="1"/>
          <a:endParaRPr lang="he-IL"/>
        </a:p>
      </dgm:t>
    </dgm:pt>
    <dgm:pt modelId="{22482E5E-DFC7-4760-9E5E-03E50D334BC8}" type="pres">
      <dgm:prSet presAssocID="{F1DED1DC-E311-44F4-9B32-281A0BFFFB6F}" presName="Name0" presStyleCnt="0">
        <dgm:presLayoutVars>
          <dgm:dir val="rev"/>
          <dgm:resizeHandles val="exact"/>
        </dgm:presLayoutVars>
      </dgm:prSet>
      <dgm:spPr/>
    </dgm:pt>
    <dgm:pt modelId="{6CD1985D-2CC8-4BC5-ACEE-ADF8FDC63B02}" type="pres">
      <dgm:prSet presAssocID="{1C793E56-213C-4EA1-998B-516A0839651E}" presName="parTxOnly" presStyleLbl="node1" presStyleIdx="0" presStyleCnt="5" custScaleX="117074" custLinFactNeighborX="1739">
        <dgm:presLayoutVars>
          <dgm:bulletEnabled val="1"/>
        </dgm:presLayoutVars>
      </dgm:prSet>
      <dgm:spPr/>
    </dgm:pt>
    <dgm:pt modelId="{8FED1316-6F7B-4654-B335-2A83AE9F94D5}" type="pres">
      <dgm:prSet presAssocID="{1B3C3ADE-461E-4233-9874-0D500F2937B2}" presName="parSpace" presStyleCnt="0"/>
      <dgm:spPr/>
    </dgm:pt>
    <dgm:pt modelId="{E412B5DB-2BCB-4021-8E9A-BF3D86E63B2B}" type="pres">
      <dgm:prSet presAssocID="{A5EFAC71-23E4-4968-900C-4F5473DA66E0}" presName="parTxOnly" presStyleLbl="node1" presStyleIdx="1" presStyleCnt="5">
        <dgm:presLayoutVars>
          <dgm:bulletEnabled val="1"/>
        </dgm:presLayoutVars>
      </dgm:prSet>
      <dgm:spPr/>
    </dgm:pt>
    <dgm:pt modelId="{ABBFA8CB-BB64-41CB-A876-D94BFFB8DC4E}" type="pres">
      <dgm:prSet presAssocID="{81B12057-DBFC-4C55-885F-4D52AE02A12E}" presName="parSpace" presStyleCnt="0"/>
      <dgm:spPr/>
    </dgm:pt>
    <dgm:pt modelId="{763FF712-86C5-4323-B3F0-F9297C860830}" type="pres">
      <dgm:prSet presAssocID="{0D4824DD-8B35-4921-BB53-7CA7D982F5FD}" presName="parTxOnly" presStyleLbl="node1" presStyleIdx="2" presStyleCnt="5">
        <dgm:presLayoutVars>
          <dgm:bulletEnabled val="1"/>
        </dgm:presLayoutVars>
      </dgm:prSet>
      <dgm:spPr/>
    </dgm:pt>
    <dgm:pt modelId="{DF71854E-6778-49AF-A3AB-BCCB565E31EB}" type="pres">
      <dgm:prSet presAssocID="{5F83BD87-9ACC-4215-B06A-D2AA471D1E23}" presName="parSpace" presStyleCnt="0"/>
      <dgm:spPr/>
    </dgm:pt>
    <dgm:pt modelId="{06568118-2C82-4D47-BE5B-F0726A45871F}" type="pres">
      <dgm:prSet presAssocID="{1B821B88-E39C-41A2-84E2-2F214F6CAEEC}" presName="parTxOnly" presStyleLbl="node1" presStyleIdx="3" presStyleCnt="5">
        <dgm:presLayoutVars>
          <dgm:bulletEnabled val="1"/>
        </dgm:presLayoutVars>
      </dgm:prSet>
      <dgm:spPr/>
    </dgm:pt>
    <dgm:pt modelId="{55430BF0-990E-4506-905D-A06A8FEFFF10}" type="pres">
      <dgm:prSet presAssocID="{45460E79-6596-4F06-8E02-EBE110AF2408}" presName="parSpace" presStyleCnt="0"/>
      <dgm:spPr/>
    </dgm:pt>
    <dgm:pt modelId="{D6B4EC90-CECA-4A1C-9219-387E335F9410}" type="pres">
      <dgm:prSet presAssocID="{213B7B2D-7CE8-4183-997F-184110DFC052}" presName="parTxOnly" presStyleLbl="node1" presStyleIdx="4" presStyleCnt="5">
        <dgm:presLayoutVars>
          <dgm:bulletEnabled val="1"/>
        </dgm:presLayoutVars>
      </dgm:prSet>
      <dgm:spPr/>
    </dgm:pt>
  </dgm:ptLst>
  <dgm:cxnLst>
    <dgm:cxn modelId="{4139E607-36AE-4962-A334-B4F5E7539300}" srcId="{F1DED1DC-E311-44F4-9B32-281A0BFFFB6F}" destId="{1B821B88-E39C-41A2-84E2-2F214F6CAEEC}" srcOrd="3" destOrd="0" parTransId="{52EAA951-2DD0-4CF8-AABF-3379C628A4C4}" sibTransId="{45460E79-6596-4F06-8E02-EBE110AF2408}"/>
    <dgm:cxn modelId="{20724C0A-0C5A-476F-A2C0-D62B4D8C825B}" srcId="{F1DED1DC-E311-44F4-9B32-281A0BFFFB6F}" destId="{A5EFAC71-23E4-4968-900C-4F5473DA66E0}" srcOrd="1" destOrd="0" parTransId="{3528E3A9-A366-4F14-8DDD-9B9636EA65DD}" sibTransId="{81B12057-DBFC-4C55-885F-4D52AE02A12E}"/>
    <dgm:cxn modelId="{598CEE0D-466E-4DFE-AFB3-93F544BC261C}" type="presOf" srcId="{1C793E56-213C-4EA1-998B-516A0839651E}" destId="{6CD1985D-2CC8-4BC5-ACEE-ADF8FDC63B02}" srcOrd="0" destOrd="0" presId="urn:microsoft.com/office/officeart/2005/8/layout/hChevron3"/>
    <dgm:cxn modelId="{4FBCAE11-7166-4E23-B95E-41E5B4C888BA}" type="presOf" srcId="{F1DED1DC-E311-44F4-9B32-281A0BFFFB6F}" destId="{22482E5E-DFC7-4760-9E5E-03E50D334BC8}" srcOrd="0" destOrd="0" presId="urn:microsoft.com/office/officeart/2005/8/layout/hChevron3"/>
    <dgm:cxn modelId="{900BE765-46A2-4F2B-B0AD-CF8D06955C5A}" srcId="{F1DED1DC-E311-44F4-9B32-281A0BFFFB6F}" destId="{0D4824DD-8B35-4921-BB53-7CA7D982F5FD}" srcOrd="2" destOrd="0" parTransId="{5FEEA1DC-EF96-4716-825E-469B924CC4B3}" sibTransId="{5F83BD87-9ACC-4215-B06A-D2AA471D1E23}"/>
    <dgm:cxn modelId="{36DA146A-4D2F-4722-8A35-7D5998753A79}" srcId="{F1DED1DC-E311-44F4-9B32-281A0BFFFB6F}" destId="{1C793E56-213C-4EA1-998B-516A0839651E}" srcOrd="0" destOrd="0" parTransId="{70D56CC6-2518-4C78-ACFD-A2CA1B8FC7CF}" sibTransId="{1B3C3ADE-461E-4233-9874-0D500F2937B2}"/>
    <dgm:cxn modelId="{61E51771-F1F3-45F4-857F-90E2D8FA5202}" type="presOf" srcId="{1B821B88-E39C-41A2-84E2-2F214F6CAEEC}" destId="{06568118-2C82-4D47-BE5B-F0726A45871F}" srcOrd="0" destOrd="0" presId="urn:microsoft.com/office/officeart/2005/8/layout/hChevron3"/>
    <dgm:cxn modelId="{1B2E6F7A-E4A9-4565-9DD0-667FD083D2AB}" type="presOf" srcId="{213B7B2D-7CE8-4183-997F-184110DFC052}" destId="{D6B4EC90-CECA-4A1C-9219-387E335F9410}" srcOrd="0" destOrd="0" presId="urn:microsoft.com/office/officeart/2005/8/layout/hChevron3"/>
    <dgm:cxn modelId="{85DF1FB0-5AA8-4238-95A1-ED12FFC92A69}" srcId="{F1DED1DC-E311-44F4-9B32-281A0BFFFB6F}" destId="{213B7B2D-7CE8-4183-997F-184110DFC052}" srcOrd="4" destOrd="0" parTransId="{2AE479DD-EBE3-4EE0-82C2-D2FB9C635FF9}" sibTransId="{1E5CB26F-2E82-40CF-BB54-FB865D8EBE2C}"/>
    <dgm:cxn modelId="{89EE32BB-AF33-4120-AE56-253B7C622DC1}" type="presOf" srcId="{0D4824DD-8B35-4921-BB53-7CA7D982F5FD}" destId="{763FF712-86C5-4323-B3F0-F9297C860830}" srcOrd="0" destOrd="0" presId="urn:microsoft.com/office/officeart/2005/8/layout/hChevron3"/>
    <dgm:cxn modelId="{8A1FFEC8-CF97-4003-80F0-DD1053F86E84}" type="presOf" srcId="{A5EFAC71-23E4-4968-900C-4F5473DA66E0}" destId="{E412B5DB-2BCB-4021-8E9A-BF3D86E63B2B}" srcOrd="0" destOrd="0" presId="urn:microsoft.com/office/officeart/2005/8/layout/hChevron3"/>
    <dgm:cxn modelId="{F6B1969D-D9B0-4030-866C-F4588B4E3E56}" type="presParOf" srcId="{22482E5E-DFC7-4760-9E5E-03E50D334BC8}" destId="{6CD1985D-2CC8-4BC5-ACEE-ADF8FDC63B02}" srcOrd="0" destOrd="0" presId="urn:microsoft.com/office/officeart/2005/8/layout/hChevron3"/>
    <dgm:cxn modelId="{8A3B5F0F-341E-436D-B48A-897CCE4BA94E}" type="presParOf" srcId="{22482E5E-DFC7-4760-9E5E-03E50D334BC8}" destId="{8FED1316-6F7B-4654-B335-2A83AE9F94D5}" srcOrd="1" destOrd="0" presId="urn:microsoft.com/office/officeart/2005/8/layout/hChevron3"/>
    <dgm:cxn modelId="{58DF2FAB-D53C-49C0-92C1-9EE4EE5FE242}" type="presParOf" srcId="{22482E5E-DFC7-4760-9E5E-03E50D334BC8}" destId="{E412B5DB-2BCB-4021-8E9A-BF3D86E63B2B}" srcOrd="2" destOrd="0" presId="urn:microsoft.com/office/officeart/2005/8/layout/hChevron3"/>
    <dgm:cxn modelId="{381F3087-1B26-44F0-A38F-C4AF9A9003D2}" type="presParOf" srcId="{22482E5E-DFC7-4760-9E5E-03E50D334BC8}" destId="{ABBFA8CB-BB64-41CB-A876-D94BFFB8DC4E}" srcOrd="3" destOrd="0" presId="urn:microsoft.com/office/officeart/2005/8/layout/hChevron3"/>
    <dgm:cxn modelId="{7CD98F94-D6BC-4A00-BC6F-16F258B0A1F0}" type="presParOf" srcId="{22482E5E-DFC7-4760-9E5E-03E50D334BC8}" destId="{763FF712-86C5-4323-B3F0-F9297C860830}" srcOrd="4" destOrd="0" presId="urn:microsoft.com/office/officeart/2005/8/layout/hChevron3"/>
    <dgm:cxn modelId="{8BF361BD-170F-49BB-A3EB-1657581446AB}" type="presParOf" srcId="{22482E5E-DFC7-4760-9E5E-03E50D334BC8}" destId="{DF71854E-6778-49AF-A3AB-BCCB565E31EB}" srcOrd="5" destOrd="0" presId="urn:microsoft.com/office/officeart/2005/8/layout/hChevron3"/>
    <dgm:cxn modelId="{85B50A6A-09A7-4424-8E79-C48492770C9D}" type="presParOf" srcId="{22482E5E-DFC7-4760-9E5E-03E50D334BC8}" destId="{06568118-2C82-4D47-BE5B-F0726A45871F}" srcOrd="6" destOrd="0" presId="urn:microsoft.com/office/officeart/2005/8/layout/hChevron3"/>
    <dgm:cxn modelId="{EDFFD51C-4DA9-4DB4-9397-3902A7FC39AB}" type="presParOf" srcId="{22482E5E-DFC7-4760-9E5E-03E50D334BC8}" destId="{55430BF0-990E-4506-905D-A06A8FEFFF10}" srcOrd="7" destOrd="0" presId="urn:microsoft.com/office/officeart/2005/8/layout/hChevron3"/>
    <dgm:cxn modelId="{80C3078E-EB1C-4315-84A9-F806BE0DAD37}" type="presParOf" srcId="{22482E5E-DFC7-4760-9E5E-03E50D334BC8}" destId="{D6B4EC90-CECA-4A1C-9219-387E335F9410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1DED1DC-E311-44F4-9B32-281A0BFFFB6F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1C793E56-213C-4EA1-998B-516A0839651E}">
      <dgm:prSet/>
      <dgm:spPr>
        <a:solidFill>
          <a:srgbClr val="00B050"/>
        </a:solidFill>
      </dgm:spPr>
      <dgm:t>
        <a:bodyPr/>
        <a:lstStyle/>
        <a:p>
          <a:pPr rtl="0"/>
          <a:r>
            <a:rPr lang="en-US" dirty="0"/>
            <a:t>Data acquisition</a:t>
          </a:r>
          <a:endParaRPr lang="he-IL" dirty="0"/>
        </a:p>
      </dgm:t>
    </dgm:pt>
    <dgm:pt modelId="{70D56CC6-2518-4C78-ACFD-A2CA1B8FC7CF}" type="parTrans" cxnId="{36DA146A-4D2F-4722-8A35-7D5998753A79}">
      <dgm:prSet/>
      <dgm:spPr/>
      <dgm:t>
        <a:bodyPr/>
        <a:lstStyle/>
        <a:p>
          <a:pPr rtl="1"/>
          <a:endParaRPr lang="he-IL"/>
        </a:p>
      </dgm:t>
    </dgm:pt>
    <dgm:pt modelId="{1B3C3ADE-461E-4233-9874-0D500F2937B2}" type="sibTrans" cxnId="{36DA146A-4D2F-4722-8A35-7D5998753A79}">
      <dgm:prSet/>
      <dgm:spPr/>
      <dgm:t>
        <a:bodyPr/>
        <a:lstStyle/>
        <a:p>
          <a:pPr rtl="1"/>
          <a:endParaRPr lang="he-IL"/>
        </a:p>
      </dgm:t>
    </dgm:pt>
    <dgm:pt modelId="{A5EFAC71-23E4-4968-900C-4F5473DA66E0}">
      <dgm:prSet/>
      <dgm:spPr>
        <a:solidFill>
          <a:schemeClr val="accent4">
            <a:lumMod val="40000"/>
            <a:lumOff val="60000"/>
          </a:schemeClr>
        </a:solidFill>
      </dgm:spPr>
      <dgm:t>
        <a:bodyPr/>
        <a:lstStyle/>
        <a:p>
          <a:pPr rtl="0"/>
          <a:r>
            <a:rPr lang="en-US" dirty="0"/>
            <a:t>EDA</a:t>
          </a:r>
          <a:endParaRPr lang="he-IL" dirty="0"/>
        </a:p>
      </dgm:t>
    </dgm:pt>
    <dgm:pt modelId="{3528E3A9-A366-4F14-8DDD-9B9636EA65DD}" type="parTrans" cxnId="{20724C0A-0C5A-476F-A2C0-D62B4D8C825B}">
      <dgm:prSet/>
      <dgm:spPr/>
      <dgm:t>
        <a:bodyPr/>
        <a:lstStyle/>
        <a:p>
          <a:pPr rtl="1"/>
          <a:endParaRPr lang="he-IL"/>
        </a:p>
      </dgm:t>
    </dgm:pt>
    <dgm:pt modelId="{81B12057-DBFC-4C55-885F-4D52AE02A12E}" type="sibTrans" cxnId="{20724C0A-0C5A-476F-A2C0-D62B4D8C825B}">
      <dgm:prSet/>
      <dgm:spPr/>
      <dgm:t>
        <a:bodyPr/>
        <a:lstStyle/>
        <a:p>
          <a:pPr rtl="1"/>
          <a:endParaRPr lang="he-IL"/>
        </a:p>
      </dgm:t>
    </dgm:pt>
    <dgm:pt modelId="{213B7B2D-7CE8-4183-997F-184110DFC052}">
      <dgm:prSet/>
      <dgm:spPr>
        <a:solidFill>
          <a:schemeClr val="accent4">
            <a:lumMod val="40000"/>
            <a:lumOff val="60000"/>
          </a:schemeClr>
        </a:solidFill>
      </dgm:spPr>
      <dgm:t>
        <a:bodyPr/>
        <a:lstStyle/>
        <a:p>
          <a:pPr rtl="0"/>
          <a:r>
            <a:rPr lang="en-US"/>
            <a:t>WOW effect</a:t>
          </a:r>
          <a:endParaRPr lang="he-IL"/>
        </a:p>
      </dgm:t>
    </dgm:pt>
    <dgm:pt modelId="{2AE479DD-EBE3-4EE0-82C2-D2FB9C635FF9}" type="parTrans" cxnId="{85DF1FB0-5AA8-4238-95A1-ED12FFC92A69}">
      <dgm:prSet/>
      <dgm:spPr/>
      <dgm:t>
        <a:bodyPr/>
        <a:lstStyle/>
        <a:p>
          <a:pPr rtl="1"/>
          <a:endParaRPr lang="he-IL"/>
        </a:p>
      </dgm:t>
    </dgm:pt>
    <dgm:pt modelId="{1E5CB26F-2E82-40CF-BB54-FB865D8EBE2C}" type="sibTrans" cxnId="{85DF1FB0-5AA8-4238-95A1-ED12FFC92A69}">
      <dgm:prSet/>
      <dgm:spPr/>
      <dgm:t>
        <a:bodyPr/>
        <a:lstStyle/>
        <a:p>
          <a:pPr rtl="1"/>
          <a:endParaRPr lang="he-IL"/>
        </a:p>
      </dgm:t>
    </dgm:pt>
    <dgm:pt modelId="{0D4824DD-8B35-4921-BB53-7CA7D982F5FD}">
      <dgm:prSet/>
      <dgm:spPr>
        <a:solidFill>
          <a:schemeClr val="accent4">
            <a:lumMod val="40000"/>
            <a:lumOff val="60000"/>
          </a:schemeClr>
        </a:solidFill>
      </dgm:spPr>
      <dgm:t>
        <a:bodyPr/>
        <a:lstStyle/>
        <a:p>
          <a:pPr rtl="0"/>
          <a:r>
            <a:rPr lang="en-US" dirty="0"/>
            <a:t>Conclusion</a:t>
          </a:r>
          <a:endParaRPr lang="he-IL" dirty="0"/>
        </a:p>
      </dgm:t>
    </dgm:pt>
    <dgm:pt modelId="{5FEEA1DC-EF96-4716-825E-469B924CC4B3}" type="parTrans" cxnId="{900BE765-46A2-4F2B-B0AD-CF8D06955C5A}">
      <dgm:prSet/>
      <dgm:spPr/>
      <dgm:t>
        <a:bodyPr/>
        <a:lstStyle/>
        <a:p>
          <a:pPr rtl="1"/>
          <a:endParaRPr lang="he-IL"/>
        </a:p>
      </dgm:t>
    </dgm:pt>
    <dgm:pt modelId="{5F83BD87-9ACC-4215-B06A-D2AA471D1E23}" type="sibTrans" cxnId="{900BE765-46A2-4F2B-B0AD-CF8D06955C5A}">
      <dgm:prSet/>
      <dgm:spPr/>
      <dgm:t>
        <a:bodyPr/>
        <a:lstStyle/>
        <a:p>
          <a:pPr rtl="1"/>
          <a:endParaRPr lang="he-IL"/>
        </a:p>
      </dgm:t>
    </dgm:pt>
    <dgm:pt modelId="{1B821B88-E39C-41A2-84E2-2F214F6CAEEC}">
      <dgm:prSet/>
      <dgm:spPr>
        <a:solidFill>
          <a:schemeClr val="accent4">
            <a:lumMod val="40000"/>
            <a:lumOff val="60000"/>
          </a:schemeClr>
        </a:solidFill>
      </dgm:spPr>
      <dgm:t>
        <a:bodyPr/>
        <a:lstStyle/>
        <a:p>
          <a:pPr rtl="1"/>
          <a:r>
            <a:rPr lang="en-US"/>
            <a:t>ML</a:t>
          </a:r>
          <a:endParaRPr lang="he-IL" dirty="0"/>
        </a:p>
      </dgm:t>
    </dgm:pt>
    <dgm:pt modelId="{52EAA951-2DD0-4CF8-AABF-3379C628A4C4}" type="parTrans" cxnId="{4139E607-36AE-4962-A334-B4F5E7539300}">
      <dgm:prSet/>
      <dgm:spPr/>
      <dgm:t>
        <a:bodyPr/>
        <a:lstStyle/>
        <a:p>
          <a:pPr rtl="1"/>
          <a:endParaRPr lang="he-IL"/>
        </a:p>
      </dgm:t>
    </dgm:pt>
    <dgm:pt modelId="{45460E79-6596-4F06-8E02-EBE110AF2408}" type="sibTrans" cxnId="{4139E607-36AE-4962-A334-B4F5E7539300}">
      <dgm:prSet/>
      <dgm:spPr/>
      <dgm:t>
        <a:bodyPr/>
        <a:lstStyle/>
        <a:p>
          <a:pPr rtl="1"/>
          <a:endParaRPr lang="he-IL"/>
        </a:p>
      </dgm:t>
    </dgm:pt>
    <dgm:pt modelId="{22482E5E-DFC7-4760-9E5E-03E50D334BC8}" type="pres">
      <dgm:prSet presAssocID="{F1DED1DC-E311-44F4-9B32-281A0BFFFB6F}" presName="Name0" presStyleCnt="0">
        <dgm:presLayoutVars>
          <dgm:dir val="rev"/>
          <dgm:resizeHandles val="exact"/>
        </dgm:presLayoutVars>
      </dgm:prSet>
      <dgm:spPr/>
    </dgm:pt>
    <dgm:pt modelId="{6CD1985D-2CC8-4BC5-ACEE-ADF8FDC63B02}" type="pres">
      <dgm:prSet presAssocID="{1C793E56-213C-4EA1-998B-516A0839651E}" presName="parTxOnly" presStyleLbl="node1" presStyleIdx="0" presStyleCnt="5" custScaleX="117074" custLinFactNeighborX="1739">
        <dgm:presLayoutVars>
          <dgm:bulletEnabled val="1"/>
        </dgm:presLayoutVars>
      </dgm:prSet>
      <dgm:spPr/>
    </dgm:pt>
    <dgm:pt modelId="{8FED1316-6F7B-4654-B335-2A83AE9F94D5}" type="pres">
      <dgm:prSet presAssocID="{1B3C3ADE-461E-4233-9874-0D500F2937B2}" presName="parSpace" presStyleCnt="0"/>
      <dgm:spPr/>
    </dgm:pt>
    <dgm:pt modelId="{E412B5DB-2BCB-4021-8E9A-BF3D86E63B2B}" type="pres">
      <dgm:prSet presAssocID="{A5EFAC71-23E4-4968-900C-4F5473DA66E0}" presName="parTxOnly" presStyleLbl="node1" presStyleIdx="1" presStyleCnt="5">
        <dgm:presLayoutVars>
          <dgm:bulletEnabled val="1"/>
        </dgm:presLayoutVars>
      </dgm:prSet>
      <dgm:spPr/>
    </dgm:pt>
    <dgm:pt modelId="{ABBFA8CB-BB64-41CB-A876-D94BFFB8DC4E}" type="pres">
      <dgm:prSet presAssocID="{81B12057-DBFC-4C55-885F-4D52AE02A12E}" presName="parSpace" presStyleCnt="0"/>
      <dgm:spPr/>
    </dgm:pt>
    <dgm:pt modelId="{763FF712-86C5-4323-B3F0-F9297C860830}" type="pres">
      <dgm:prSet presAssocID="{0D4824DD-8B35-4921-BB53-7CA7D982F5FD}" presName="parTxOnly" presStyleLbl="node1" presStyleIdx="2" presStyleCnt="5">
        <dgm:presLayoutVars>
          <dgm:bulletEnabled val="1"/>
        </dgm:presLayoutVars>
      </dgm:prSet>
      <dgm:spPr/>
    </dgm:pt>
    <dgm:pt modelId="{DF71854E-6778-49AF-A3AB-BCCB565E31EB}" type="pres">
      <dgm:prSet presAssocID="{5F83BD87-9ACC-4215-B06A-D2AA471D1E23}" presName="parSpace" presStyleCnt="0"/>
      <dgm:spPr/>
    </dgm:pt>
    <dgm:pt modelId="{06568118-2C82-4D47-BE5B-F0726A45871F}" type="pres">
      <dgm:prSet presAssocID="{1B821B88-E39C-41A2-84E2-2F214F6CAEEC}" presName="parTxOnly" presStyleLbl="node1" presStyleIdx="3" presStyleCnt="5">
        <dgm:presLayoutVars>
          <dgm:bulletEnabled val="1"/>
        </dgm:presLayoutVars>
      </dgm:prSet>
      <dgm:spPr/>
    </dgm:pt>
    <dgm:pt modelId="{55430BF0-990E-4506-905D-A06A8FEFFF10}" type="pres">
      <dgm:prSet presAssocID="{45460E79-6596-4F06-8E02-EBE110AF2408}" presName="parSpace" presStyleCnt="0"/>
      <dgm:spPr/>
    </dgm:pt>
    <dgm:pt modelId="{D6B4EC90-CECA-4A1C-9219-387E335F9410}" type="pres">
      <dgm:prSet presAssocID="{213B7B2D-7CE8-4183-997F-184110DFC052}" presName="parTxOnly" presStyleLbl="node1" presStyleIdx="4" presStyleCnt="5">
        <dgm:presLayoutVars>
          <dgm:bulletEnabled val="1"/>
        </dgm:presLayoutVars>
      </dgm:prSet>
      <dgm:spPr/>
    </dgm:pt>
  </dgm:ptLst>
  <dgm:cxnLst>
    <dgm:cxn modelId="{4139E607-36AE-4962-A334-B4F5E7539300}" srcId="{F1DED1DC-E311-44F4-9B32-281A0BFFFB6F}" destId="{1B821B88-E39C-41A2-84E2-2F214F6CAEEC}" srcOrd="3" destOrd="0" parTransId="{52EAA951-2DD0-4CF8-AABF-3379C628A4C4}" sibTransId="{45460E79-6596-4F06-8E02-EBE110AF2408}"/>
    <dgm:cxn modelId="{20724C0A-0C5A-476F-A2C0-D62B4D8C825B}" srcId="{F1DED1DC-E311-44F4-9B32-281A0BFFFB6F}" destId="{A5EFAC71-23E4-4968-900C-4F5473DA66E0}" srcOrd="1" destOrd="0" parTransId="{3528E3A9-A366-4F14-8DDD-9B9636EA65DD}" sibTransId="{81B12057-DBFC-4C55-885F-4D52AE02A12E}"/>
    <dgm:cxn modelId="{598CEE0D-466E-4DFE-AFB3-93F544BC261C}" type="presOf" srcId="{1C793E56-213C-4EA1-998B-516A0839651E}" destId="{6CD1985D-2CC8-4BC5-ACEE-ADF8FDC63B02}" srcOrd="0" destOrd="0" presId="urn:microsoft.com/office/officeart/2005/8/layout/hChevron3"/>
    <dgm:cxn modelId="{4FBCAE11-7166-4E23-B95E-41E5B4C888BA}" type="presOf" srcId="{F1DED1DC-E311-44F4-9B32-281A0BFFFB6F}" destId="{22482E5E-DFC7-4760-9E5E-03E50D334BC8}" srcOrd="0" destOrd="0" presId="urn:microsoft.com/office/officeart/2005/8/layout/hChevron3"/>
    <dgm:cxn modelId="{900BE765-46A2-4F2B-B0AD-CF8D06955C5A}" srcId="{F1DED1DC-E311-44F4-9B32-281A0BFFFB6F}" destId="{0D4824DD-8B35-4921-BB53-7CA7D982F5FD}" srcOrd="2" destOrd="0" parTransId="{5FEEA1DC-EF96-4716-825E-469B924CC4B3}" sibTransId="{5F83BD87-9ACC-4215-B06A-D2AA471D1E23}"/>
    <dgm:cxn modelId="{36DA146A-4D2F-4722-8A35-7D5998753A79}" srcId="{F1DED1DC-E311-44F4-9B32-281A0BFFFB6F}" destId="{1C793E56-213C-4EA1-998B-516A0839651E}" srcOrd="0" destOrd="0" parTransId="{70D56CC6-2518-4C78-ACFD-A2CA1B8FC7CF}" sibTransId="{1B3C3ADE-461E-4233-9874-0D500F2937B2}"/>
    <dgm:cxn modelId="{61E51771-F1F3-45F4-857F-90E2D8FA5202}" type="presOf" srcId="{1B821B88-E39C-41A2-84E2-2F214F6CAEEC}" destId="{06568118-2C82-4D47-BE5B-F0726A45871F}" srcOrd="0" destOrd="0" presId="urn:microsoft.com/office/officeart/2005/8/layout/hChevron3"/>
    <dgm:cxn modelId="{1B2E6F7A-E4A9-4565-9DD0-667FD083D2AB}" type="presOf" srcId="{213B7B2D-7CE8-4183-997F-184110DFC052}" destId="{D6B4EC90-CECA-4A1C-9219-387E335F9410}" srcOrd="0" destOrd="0" presId="urn:microsoft.com/office/officeart/2005/8/layout/hChevron3"/>
    <dgm:cxn modelId="{85DF1FB0-5AA8-4238-95A1-ED12FFC92A69}" srcId="{F1DED1DC-E311-44F4-9B32-281A0BFFFB6F}" destId="{213B7B2D-7CE8-4183-997F-184110DFC052}" srcOrd="4" destOrd="0" parTransId="{2AE479DD-EBE3-4EE0-82C2-D2FB9C635FF9}" sibTransId="{1E5CB26F-2E82-40CF-BB54-FB865D8EBE2C}"/>
    <dgm:cxn modelId="{89EE32BB-AF33-4120-AE56-253B7C622DC1}" type="presOf" srcId="{0D4824DD-8B35-4921-BB53-7CA7D982F5FD}" destId="{763FF712-86C5-4323-B3F0-F9297C860830}" srcOrd="0" destOrd="0" presId="urn:microsoft.com/office/officeart/2005/8/layout/hChevron3"/>
    <dgm:cxn modelId="{8A1FFEC8-CF97-4003-80F0-DD1053F86E84}" type="presOf" srcId="{A5EFAC71-23E4-4968-900C-4F5473DA66E0}" destId="{E412B5DB-2BCB-4021-8E9A-BF3D86E63B2B}" srcOrd="0" destOrd="0" presId="urn:microsoft.com/office/officeart/2005/8/layout/hChevron3"/>
    <dgm:cxn modelId="{F6B1969D-D9B0-4030-866C-F4588B4E3E56}" type="presParOf" srcId="{22482E5E-DFC7-4760-9E5E-03E50D334BC8}" destId="{6CD1985D-2CC8-4BC5-ACEE-ADF8FDC63B02}" srcOrd="0" destOrd="0" presId="urn:microsoft.com/office/officeart/2005/8/layout/hChevron3"/>
    <dgm:cxn modelId="{8A3B5F0F-341E-436D-B48A-897CCE4BA94E}" type="presParOf" srcId="{22482E5E-DFC7-4760-9E5E-03E50D334BC8}" destId="{8FED1316-6F7B-4654-B335-2A83AE9F94D5}" srcOrd="1" destOrd="0" presId="urn:microsoft.com/office/officeart/2005/8/layout/hChevron3"/>
    <dgm:cxn modelId="{58DF2FAB-D53C-49C0-92C1-9EE4EE5FE242}" type="presParOf" srcId="{22482E5E-DFC7-4760-9E5E-03E50D334BC8}" destId="{E412B5DB-2BCB-4021-8E9A-BF3D86E63B2B}" srcOrd="2" destOrd="0" presId="urn:microsoft.com/office/officeart/2005/8/layout/hChevron3"/>
    <dgm:cxn modelId="{381F3087-1B26-44F0-A38F-C4AF9A9003D2}" type="presParOf" srcId="{22482E5E-DFC7-4760-9E5E-03E50D334BC8}" destId="{ABBFA8CB-BB64-41CB-A876-D94BFFB8DC4E}" srcOrd="3" destOrd="0" presId="urn:microsoft.com/office/officeart/2005/8/layout/hChevron3"/>
    <dgm:cxn modelId="{7CD98F94-D6BC-4A00-BC6F-16F258B0A1F0}" type="presParOf" srcId="{22482E5E-DFC7-4760-9E5E-03E50D334BC8}" destId="{763FF712-86C5-4323-B3F0-F9297C860830}" srcOrd="4" destOrd="0" presId="urn:microsoft.com/office/officeart/2005/8/layout/hChevron3"/>
    <dgm:cxn modelId="{8BF361BD-170F-49BB-A3EB-1657581446AB}" type="presParOf" srcId="{22482E5E-DFC7-4760-9E5E-03E50D334BC8}" destId="{DF71854E-6778-49AF-A3AB-BCCB565E31EB}" srcOrd="5" destOrd="0" presId="urn:microsoft.com/office/officeart/2005/8/layout/hChevron3"/>
    <dgm:cxn modelId="{85B50A6A-09A7-4424-8E79-C48492770C9D}" type="presParOf" srcId="{22482E5E-DFC7-4760-9E5E-03E50D334BC8}" destId="{06568118-2C82-4D47-BE5B-F0726A45871F}" srcOrd="6" destOrd="0" presId="urn:microsoft.com/office/officeart/2005/8/layout/hChevron3"/>
    <dgm:cxn modelId="{EDFFD51C-4DA9-4DB4-9397-3902A7FC39AB}" type="presParOf" srcId="{22482E5E-DFC7-4760-9E5E-03E50D334BC8}" destId="{55430BF0-990E-4506-905D-A06A8FEFFF10}" srcOrd="7" destOrd="0" presId="urn:microsoft.com/office/officeart/2005/8/layout/hChevron3"/>
    <dgm:cxn modelId="{80C3078E-EB1C-4315-84A9-F806BE0DAD37}" type="presParOf" srcId="{22482E5E-DFC7-4760-9E5E-03E50D334BC8}" destId="{D6B4EC90-CECA-4A1C-9219-387E335F9410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1DED1DC-E311-44F4-9B32-281A0BFFFB6F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1C793E56-213C-4EA1-998B-516A0839651E}">
      <dgm:prSet/>
      <dgm:spPr>
        <a:solidFill>
          <a:srgbClr val="00B050"/>
        </a:solidFill>
      </dgm:spPr>
      <dgm:t>
        <a:bodyPr/>
        <a:lstStyle/>
        <a:p>
          <a:pPr rtl="0"/>
          <a:r>
            <a:rPr lang="en-US" dirty="0"/>
            <a:t>Data acquisition</a:t>
          </a:r>
          <a:endParaRPr lang="he-IL" dirty="0"/>
        </a:p>
      </dgm:t>
    </dgm:pt>
    <dgm:pt modelId="{70D56CC6-2518-4C78-ACFD-A2CA1B8FC7CF}" type="parTrans" cxnId="{36DA146A-4D2F-4722-8A35-7D5998753A79}">
      <dgm:prSet/>
      <dgm:spPr/>
      <dgm:t>
        <a:bodyPr/>
        <a:lstStyle/>
        <a:p>
          <a:pPr rtl="1"/>
          <a:endParaRPr lang="he-IL"/>
        </a:p>
      </dgm:t>
    </dgm:pt>
    <dgm:pt modelId="{1B3C3ADE-461E-4233-9874-0D500F2937B2}" type="sibTrans" cxnId="{36DA146A-4D2F-4722-8A35-7D5998753A79}">
      <dgm:prSet/>
      <dgm:spPr/>
      <dgm:t>
        <a:bodyPr/>
        <a:lstStyle/>
        <a:p>
          <a:pPr rtl="1"/>
          <a:endParaRPr lang="he-IL"/>
        </a:p>
      </dgm:t>
    </dgm:pt>
    <dgm:pt modelId="{A5EFAC71-23E4-4968-900C-4F5473DA66E0}">
      <dgm:prSet/>
      <dgm:spPr>
        <a:solidFill>
          <a:schemeClr val="accent4">
            <a:lumMod val="40000"/>
            <a:lumOff val="60000"/>
          </a:schemeClr>
        </a:solidFill>
      </dgm:spPr>
      <dgm:t>
        <a:bodyPr/>
        <a:lstStyle/>
        <a:p>
          <a:pPr rtl="0"/>
          <a:r>
            <a:rPr lang="en-US" dirty="0"/>
            <a:t>EDA</a:t>
          </a:r>
          <a:endParaRPr lang="he-IL" dirty="0"/>
        </a:p>
      </dgm:t>
    </dgm:pt>
    <dgm:pt modelId="{3528E3A9-A366-4F14-8DDD-9B9636EA65DD}" type="parTrans" cxnId="{20724C0A-0C5A-476F-A2C0-D62B4D8C825B}">
      <dgm:prSet/>
      <dgm:spPr/>
      <dgm:t>
        <a:bodyPr/>
        <a:lstStyle/>
        <a:p>
          <a:pPr rtl="1"/>
          <a:endParaRPr lang="he-IL"/>
        </a:p>
      </dgm:t>
    </dgm:pt>
    <dgm:pt modelId="{81B12057-DBFC-4C55-885F-4D52AE02A12E}" type="sibTrans" cxnId="{20724C0A-0C5A-476F-A2C0-D62B4D8C825B}">
      <dgm:prSet/>
      <dgm:spPr/>
      <dgm:t>
        <a:bodyPr/>
        <a:lstStyle/>
        <a:p>
          <a:pPr rtl="1"/>
          <a:endParaRPr lang="he-IL"/>
        </a:p>
      </dgm:t>
    </dgm:pt>
    <dgm:pt modelId="{213B7B2D-7CE8-4183-997F-184110DFC052}">
      <dgm:prSet/>
      <dgm:spPr>
        <a:solidFill>
          <a:schemeClr val="accent4">
            <a:lumMod val="40000"/>
            <a:lumOff val="60000"/>
          </a:schemeClr>
        </a:solidFill>
      </dgm:spPr>
      <dgm:t>
        <a:bodyPr/>
        <a:lstStyle/>
        <a:p>
          <a:pPr rtl="0"/>
          <a:r>
            <a:rPr lang="en-US"/>
            <a:t>WOW effect</a:t>
          </a:r>
          <a:endParaRPr lang="he-IL"/>
        </a:p>
      </dgm:t>
    </dgm:pt>
    <dgm:pt modelId="{2AE479DD-EBE3-4EE0-82C2-D2FB9C635FF9}" type="parTrans" cxnId="{85DF1FB0-5AA8-4238-95A1-ED12FFC92A69}">
      <dgm:prSet/>
      <dgm:spPr/>
      <dgm:t>
        <a:bodyPr/>
        <a:lstStyle/>
        <a:p>
          <a:pPr rtl="1"/>
          <a:endParaRPr lang="he-IL"/>
        </a:p>
      </dgm:t>
    </dgm:pt>
    <dgm:pt modelId="{1E5CB26F-2E82-40CF-BB54-FB865D8EBE2C}" type="sibTrans" cxnId="{85DF1FB0-5AA8-4238-95A1-ED12FFC92A69}">
      <dgm:prSet/>
      <dgm:spPr/>
      <dgm:t>
        <a:bodyPr/>
        <a:lstStyle/>
        <a:p>
          <a:pPr rtl="1"/>
          <a:endParaRPr lang="he-IL"/>
        </a:p>
      </dgm:t>
    </dgm:pt>
    <dgm:pt modelId="{0D4824DD-8B35-4921-BB53-7CA7D982F5FD}">
      <dgm:prSet/>
      <dgm:spPr>
        <a:solidFill>
          <a:schemeClr val="accent4">
            <a:lumMod val="40000"/>
            <a:lumOff val="60000"/>
          </a:schemeClr>
        </a:solidFill>
      </dgm:spPr>
      <dgm:t>
        <a:bodyPr/>
        <a:lstStyle/>
        <a:p>
          <a:pPr rtl="0"/>
          <a:r>
            <a:rPr lang="en-US" dirty="0"/>
            <a:t>Conclusion</a:t>
          </a:r>
          <a:endParaRPr lang="he-IL" dirty="0"/>
        </a:p>
      </dgm:t>
    </dgm:pt>
    <dgm:pt modelId="{5FEEA1DC-EF96-4716-825E-469B924CC4B3}" type="parTrans" cxnId="{900BE765-46A2-4F2B-B0AD-CF8D06955C5A}">
      <dgm:prSet/>
      <dgm:spPr/>
      <dgm:t>
        <a:bodyPr/>
        <a:lstStyle/>
        <a:p>
          <a:pPr rtl="1"/>
          <a:endParaRPr lang="he-IL"/>
        </a:p>
      </dgm:t>
    </dgm:pt>
    <dgm:pt modelId="{5F83BD87-9ACC-4215-B06A-D2AA471D1E23}" type="sibTrans" cxnId="{900BE765-46A2-4F2B-B0AD-CF8D06955C5A}">
      <dgm:prSet/>
      <dgm:spPr/>
      <dgm:t>
        <a:bodyPr/>
        <a:lstStyle/>
        <a:p>
          <a:pPr rtl="1"/>
          <a:endParaRPr lang="he-IL"/>
        </a:p>
      </dgm:t>
    </dgm:pt>
    <dgm:pt modelId="{1B821B88-E39C-41A2-84E2-2F214F6CAEEC}">
      <dgm:prSet/>
      <dgm:spPr>
        <a:solidFill>
          <a:schemeClr val="accent4">
            <a:lumMod val="40000"/>
            <a:lumOff val="60000"/>
          </a:schemeClr>
        </a:solidFill>
      </dgm:spPr>
      <dgm:t>
        <a:bodyPr/>
        <a:lstStyle/>
        <a:p>
          <a:pPr rtl="1"/>
          <a:r>
            <a:rPr lang="en-US"/>
            <a:t>ML</a:t>
          </a:r>
          <a:endParaRPr lang="he-IL" dirty="0"/>
        </a:p>
      </dgm:t>
    </dgm:pt>
    <dgm:pt modelId="{52EAA951-2DD0-4CF8-AABF-3379C628A4C4}" type="parTrans" cxnId="{4139E607-36AE-4962-A334-B4F5E7539300}">
      <dgm:prSet/>
      <dgm:spPr/>
      <dgm:t>
        <a:bodyPr/>
        <a:lstStyle/>
        <a:p>
          <a:pPr rtl="1"/>
          <a:endParaRPr lang="he-IL"/>
        </a:p>
      </dgm:t>
    </dgm:pt>
    <dgm:pt modelId="{45460E79-6596-4F06-8E02-EBE110AF2408}" type="sibTrans" cxnId="{4139E607-36AE-4962-A334-B4F5E7539300}">
      <dgm:prSet/>
      <dgm:spPr/>
      <dgm:t>
        <a:bodyPr/>
        <a:lstStyle/>
        <a:p>
          <a:pPr rtl="1"/>
          <a:endParaRPr lang="he-IL"/>
        </a:p>
      </dgm:t>
    </dgm:pt>
    <dgm:pt modelId="{22482E5E-DFC7-4760-9E5E-03E50D334BC8}" type="pres">
      <dgm:prSet presAssocID="{F1DED1DC-E311-44F4-9B32-281A0BFFFB6F}" presName="Name0" presStyleCnt="0">
        <dgm:presLayoutVars>
          <dgm:dir val="rev"/>
          <dgm:resizeHandles val="exact"/>
        </dgm:presLayoutVars>
      </dgm:prSet>
      <dgm:spPr/>
    </dgm:pt>
    <dgm:pt modelId="{6CD1985D-2CC8-4BC5-ACEE-ADF8FDC63B02}" type="pres">
      <dgm:prSet presAssocID="{1C793E56-213C-4EA1-998B-516A0839651E}" presName="parTxOnly" presStyleLbl="node1" presStyleIdx="0" presStyleCnt="5" custScaleX="117074" custLinFactNeighborX="1739">
        <dgm:presLayoutVars>
          <dgm:bulletEnabled val="1"/>
        </dgm:presLayoutVars>
      </dgm:prSet>
      <dgm:spPr/>
    </dgm:pt>
    <dgm:pt modelId="{8FED1316-6F7B-4654-B335-2A83AE9F94D5}" type="pres">
      <dgm:prSet presAssocID="{1B3C3ADE-461E-4233-9874-0D500F2937B2}" presName="parSpace" presStyleCnt="0"/>
      <dgm:spPr/>
    </dgm:pt>
    <dgm:pt modelId="{E412B5DB-2BCB-4021-8E9A-BF3D86E63B2B}" type="pres">
      <dgm:prSet presAssocID="{A5EFAC71-23E4-4968-900C-4F5473DA66E0}" presName="parTxOnly" presStyleLbl="node1" presStyleIdx="1" presStyleCnt="5">
        <dgm:presLayoutVars>
          <dgm:bulletEnabled val="1"/>
        </dgm:presLayoutVars>
      </dgm:prSet>
      <dgm:spPr/>
    </dgm:pt>
    <dgm:pt modelId="{ABBFA8CB-BB64-41CB-A876-D94BFFB8DC4E}" type="pres">
      <dgm:prSet presAssocID="{81B12057-DBFC-4C55-885F-4D52AE02A12E}" presName="parSpace" presStyleCnt="0"/>
      <dgm:spPr/>
    </dgm:pt>
    <dgm:pt modelId="{763FF712-86C5-4323-B3F0-F9297C860830}" type="pres">
      <dgm:prSet presAssocID="{0D4824DD-8B35-4921-BB53-7CA7D982F5FD}" presName="parTxOnly" presStyleLbl="node1" presStyleIdx="2" presStyleCnt="5">
        <dgm:presLayoutVars>
          <dgm:bulletEnabled val="1"/>
        </dgm:presLayoutVars>
      </dgm:prSet>
      <dgm:spPr/>
    </dgm:pt>
    <dgm:pt modelId="{DF71854E-6778-49AF-A3AB-BCCB565E31EB}" type="pres">
      <dgm:prSet presAssocID="{5F83BD87-9ACC-4215-B06A-D2AA471D1E23}" presName="parSpace" presStyleCnt="0"/>
      <dgm:spPr/>
    </dgm:pt>
    <dgm:pt modelId="{06568118-2C82-4D47-BE5B-F0726A45871F}" type="pres">
      <dgm:prSet presAssocID="{1B821B88-E39C-41A2-84E2-2F214F6CAEEC}" presName="parTxOnly" presStyleLbl="node1" presStyleIdx="3" presStyleCnt="5">
        <dgm:presLayoutVars>
          <dgm:bulletEnabled val="1"/>
        </dgm:presLayoutVars>
      </dgm:prSet>
      <dgm:spPr/>
    </dgm:pt>
    <dgm:pt modelId="{55430BF0-990E-4506-905D-A06A8FEFFF10}" type="pres">
      <dgm:prSet presAssocID="{45460E79-6596-4F06-8E02-EBE110AF2408}" presName="parSpace" presStyleCnt="0"/>
      <dgm:spPr/>
    </dgm:pt>
    <dgm:pt modelId="{D6B4EC90-CECA-4A1C-9219-387E335F9410}" type="pres">
      <dgm:prSet presAssocID="{213B7B2D-7CE8-4183-997F-184110DFC052}" presName="parTxOnly" presStyleLbl="node1" presStyleIdx="4" presStyleCnt="5">
        <dgm:presLayoutVars>
          <dgm:bulletEnabled val="1"/>
        </dgm:presLayoutVars>
      </dgm:prSet>
      <dgm:spPr/>
    </dgm:pt>
  </dgm:ptLst>
  <dgm:cxnLst>
    <dgm:cxn modelId="{4139E607-36AE-4962-A334-B4F5E7539300}" srcId="{F1DED1DC-E311-44F4-9B32-281A0BFFFB6F}" destId="{1B821B88-E39C-41A2-84E2-2F214F6CAEEC}" srcOrd="3" destOrd="0" parTransId="{52EAA951-2DD0-4CF8-AABF-3379C628A4C4}" sibTransId="{45460E79-6596-4F06-8E02-EBE110AF2408}"/>
    <dgm:cxn modelId="{20724C0A-0C5A-476F-A2C0-D62B4D8C825B}" srcId="{F1DED1DC-E311-44F4-9B32-281A0BFFFB6F}" destId="{A5EFAC71-23E4-4968-900C-4F5473DA66E0}" srcOrd="1" destOrd="0" parTransId="{3528E3A9-A366-4F14-8DDD-9B9636EA65DD}" sibTransId="{81B12057-DBFC-4C55-885F-4D52AE02A12E}"/>
    <dgm:cxn modelId="{598CEE0D-466E-4DFE-AFB3-93F544BC261C}" type="presOf" srcId="{1C793E56-213C-4EA1-998B-516A0839651E}" destId="{6CD1985D-2CC8-4BC5-ACEE-ADF8FDC63B02}" srcOrd="0" destOrd="0" presId="urn:microsoft.com/office/officeart/2005/8/layout/hChevron3"/>
    <dgm:cxn modelId="{4FBCAE11-7166-4E23-B95E-41E5B4C888BA}" type="presOf" srcId="{F1DED1DC-E311-44F4-9B32-281A0BFFFB6F}" destId="{22482E5E-DFC7-4760-9E5E-03E50D334BC8}" srcOrd="0" destOrd="0" presId="urn:microsoft.com/office/officeart/2005/8/layout/hChevron3"/>
    <dgm:cxn modelId="{900BE765-46A2-4F2B-B0AD-CF8D06955C5A}" srcId="{F1DED1DC-E311-44F4-9B32-281A0BFFFB6F}" destId="{0D4824DD-8B35-4921-BB53-7CA7D982F5FD}" srcOrd="2" destOrd="0" parTransId="{5FEEA1DC-EF96-4716-825E-469B924CC4B3}" sibTransId="{5F83BD87-9ACC-4215-B06A-D2AA471D1E23}"/>
    <dgm:cxn modelId="{36DA146A-4D2F-4722-8A35-7D5998753A79}" srcId="{F1DED1DC-E311-44F4-9B32-281A0BFFFB6F}" destId="{1C793E56-213C-4EA1-998B-516A0839651E}" srcOrd="0" destOrd="0" parTransId="{70D56CC6-2518-4C78-ACFD-A2CA1B8FC7CF}" sibTransId="{1B3C3ADE-461E-4233-9874-0D500F2937B2}"/>
    <dgm:cxn modelId="{61E51771-F1F3-45F4-857F-90E2D8FA5202}" type="presOf" srcId="{1B821B88-E39C-41A2-84E2-2F214F6CAEEC}" destId="{06568118-2C82-4D47-BE5B-F0726A45871F}" srcOrd="0" destOrd="0" presId="urn:microsoft.com/office/officeart/2005/8/layout/hChevron3"/>
    <dgm:cxn modelId="{1B2E6F7A-E4A9-4565-9DD0-667FD083D2AB}" type="presOf" srcId="{213B7B2D-7CE8-4183-997F-184110DFC052}" destId="{D6B4EC90-CECA-4A1C-9219-387E335F9410}" srcOrd="0" destOrd="0" presId="urn:microsoft.com/office/officeart/2005/8/layout/hChevron3"/>
    <dgm:cxn modelId="{85DF1FB0-5AA8-4238-95A1-ED12FFC92A69}" srcId="{F1DED1DC-E311-44F4-9B32-281A0BFFFB6F}" destId="{213B7B2D-7CE8-4183-997F-184110DFC052}" srcOrd="4" destOrd="0" parTransId="{2AE479DD-EBE3-4EE0-82C2-D2FB9C635FF9}" sibTransId="{1E5CB26F-2E82-40CF-BB54-FB865D8EBE2C}"/>
    <dgm:cxn modelId="{89EE32BB-AF33-4120-AE56-253B7C622DC1}" type="presOf" srcId="{0D4824DD-8B35-4921-BB53-7CA7D982F5FD}" destId="{763FF712-86C5-4323-B3F0-F9297C860830}" srcOrd="0" destOrd="0" presId="urn:microsoft.com/office/officeart/2005/8/layout/hChevron3"/>
    <dgm:cxn modelId="{8A1FFEC8-CF97-4003-80F0-DD1053F86E84}" type="presOf" srcId="{A5EFAC71-23E4-4968-900C-4F5473DA66E0}" destId="{E412B5DB-2BCB-4021-8E9A-BF3D86E63B2B}" srcOrd="0" destOrd="0" presId="urn:microsoft.com/office/officeart/2005/8/layout/hChevron3"/>
    <dgm:cxn modelId="{F6B1969D-D9B0-4030-866C-F4588B4E3E56}" type="presParOf" srcId="{22482E5E-DFC7-4760-9E5E-03E50D334BC8}" destId="{6CD1985D-2CC8-4BC5-ACEE-ADF8FDC63B02}" srcOrd="0" destOrd="0" presId="urn:microsoft.com/office/officeart/2005/8/layout/hChevron3"/>
    <dgm:cxn modelId="{8A3B5F0F-341E-436D-B48A-897CCE4BA94E}" type="presParOf" srcId="{22482E5E-DFC7-4760-9E5E-03E50D334BC8}" destId="{8FED1316-6F7B-4654-B335-2A83AE9F94D5}" srcOrd="1" destOrd="0" presId="urn:microsoft.com/office/officeart/2005/8/layout/hChevron3"/>
    <dgm:cxn modelId="{58DF2FAB-D53C-49C0-92C1-9EE4EE5FE242}" type="presParOf" srcId="{22482E5E-DFC7-4760-9E5E-03E50D334BC8}" destId="{E412B5DB-2BCB-4021-8E9A-BF3D86E63B2B}" srcOrd="2" destOrd="0" presId="urn:microsoft.com/office/officeart/2005/8/layout/hChevron3"/>
    <dgm:cxn modelId="{381F3087-1B26-44F0-A38F-C4AF9A9003D2}" type="presParOf" srcId="{22482E5E-DFC7-4760-9E5E-03E50D334BC8}" destId="{ABBFA8CB-BB64-41CB-A876-D94BFFB8DC4E}" srcOrd="3" destOrd="0" presId="urn:microsoft.com/office/officeart/2005/8/layout/hChevron3"/>
    <dgm:cxn modelId="{7CD98F94-D6BC-4A00-BC6F-16F258B0A1F0}" type="presParOf" srcId="{22482E5E-DFC7-4760-9E5E-03E50D334BC8}" destId="{763FF712-86C5-4323-B3F0-F9297C860830}" srcOrd="4" destOrd="0" presId="urn:microsoft.com/office/officeart/2005/8/layout/hChevron3"/>
    <dgm:cxn modelId="{8BF361BD-170F-49BB-A3EB-1657581446AB}" type="presParOf" srcId="{22482E5E-DFC7-4760-9E5E-03E50D334BC8}" destId="{DF71854E-6778-49AF-A3AB-BCCB565E31EB}" srcOrd="5" destOrd="0" presId="urn:microsoft.com/office/officeart/2005/8/layout/hChevron3"/>
    <dgm:cxn modelId="{85B50A6A-09A7-4424-8E79-C48492770C9D}" type="presParOf" srcId="{22482E5E-DFC7-4760-9E5E-03E50D334BC8}" destId="{06568118-2C82-4D47-BE5B-F0726A45871F}" srcOrd="6" destOrd="0" presId="urn:microsoft.com/office/officeart/2005/8/layout/hChevron3"/>
    <dgm:cxn modelId="{EDFFD51C-4DA9-4DB4-9397-3902A7FC39AB}" type="presParOf" srcId="{22482E5E-DFC7-4760-9E5E-03E50D334BC8}" destId="{55430BF0-990E-4506-905D-A06A8FEFFF10}" srcOrd="7" destOrd="0" presId="urn:microsoft.com/office/officeart/2005/8/layout/hChevron3"/>
    <dgm:cxn modelId="{80C3078E-EB1C-4315-84A9-F806BE0DAD37}" type="presParOf" srcId="{22482E5E-DFC7-4760-9E5E-03E50D334BC8}" destId="{D6B4EC90-CECA-4A1C-9219-387E335F9410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1DED1DC-E311-44F4-9B32-281A0BFFFB6F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1C793E56-213C-4EA1-998B-516A0839651E}">
      <dgm:prSet/>
      <dgm:spPr>
        <a:solidFill>
          <a:srgbClr val="00B050"/>
        </a:solidFill>
      </dgm:spPr>
      <dgm:t>
        <a:bodyPr/>
        <a:lstStyle/>
        <a:p>
          <a:pPr rtl="0"/>
          <a:r>
            <a:rPr lang="en-US" dirty="0"/>
            <a:t>Data acquisition</a:t>
          </a:r>
          <a:endParaRPr lang="he-IL" dirty="0"/>
        </a:p>
      </dgm:t>
    </dgm:pt>
    <dgm:pt modelId="{70D56CC6-2518-4C78-ACFD-A2CA1B8FC7CF}" type="parTrans" cxnId="{36DA146A-4D2F-4722-8A35-7D5998753A79}">
      <dgm:prSet/>
      <dgm:spPr/>
      <dgm:t>
        <a:bodyPr/>
        <a:lstStyle/>
        <a:p>
          <a:pPr rtl="1"/>
          <a:endParaRPr lang="he-IL"/>
        </a:p>
      </dgm:t>
    </dgm:pt>
    <dgm:pt modelId="{1B3C3ADE-461E-4233-9874-0D500F2937B2}" type="sibTrans" cxnId="{36DA146A-4D2F-4722-8A35-7D5998753A79}">
      <dgm:prSet/>
      <dgm:spPr/>
      <dgm:t>
        <a:bodyPr/>
        <a:lstStyle/>
        <a:p>
          <a:pPr rtl="1"/>
          <a:endParaRPr lang="he-IL"/>
        </a:p>
      </dgm:t>
    </dgm:pt>
    <dgm:pt modelId="{A5EFAC71-23E4-4968-900C-4F5473DA66E0}">
      <dgm:prSet/>
      <dgm:spPr>
        <a:solidFill>
          <a:schemeClr val="accent4">
            <a:lumMod val="40000"/>
            <a:lumOff val="60000"/>
          </a:schemeClr>
        </a:solidFill>
      </dgm:spPr>
      <dgm:t>
        <a:bodyPr/>
        <a:lstStyle/>
        <a:p>
          <a:pPr rtl="0"/>
          <a:r>
            <a:rPr lang="en-US" dirty="0"/>
            <a:t>EDA</a:t>
          </a:r>
          <a:endParaRPr lang="he-IL" dirty="0"/>
        </a:p>
      </dgm:t>
    </dgm:pt>
    <dgm:pt modelId="{3528E3A9-A366-4F14-8DDD-9B9636EA65DD}" type="parTrans" cxnId="{20724C0A-0C5A-476F-A2C0-D62B4D8C825B}">
      <dgm:prSet/>
      <dgm:spPr/>
      <dgm:t>
        <a:bodyPr/>
        <a:lstStyle/>
        <a:p>
          <a:pPr rtl="1"/>
          <a:endParaRPr lang="he-IL"/>
        </a:p>
      </dgm:t>
    </dgm:pt>
    <dgm:pt modelId="{81B12057-DBFC-4C55-885F-4D52AE02A12E}" type="sibTrans" cxnId="{20724C0A-0C5A-476F-A2C0-D62B4D8C825B}">
      <dgm:prSet/>
      <dgm:spPr/>
      <dgm:t>
        <a:bodyPr/>
        <a:lstStyle/>
        <a:p>
          <a:pPr rtl="1"/>
          <a:endParaRPr lang="he-IL"/>
        </a:p>
      </dgm:t>
    </dgm:pt>
    <dgm:pt modelId="{213B7B2D-7CE8-4183-997F-184110DFC052}">
      <dgm:prSet/>
      <dgm:spPr>
        <a:solidFill>
          <a:schemeClr val="accent4">
            <a:lumMod val="40000"/>
            <a:lumOff val="60000"/>
          </a:schemeClr>
        </a:solidFill>
      </dgm:spPr>
      <dgm:t>
        <a:bodyPr/>
        <a:lstStyle/>
        <a:p>
          <a:pPr rtl="0"/>
          <a:r>
            <a:rPr lang="en-US"/>
            <a:t>WOW effect</a:t>
          </a:r>
          <a:endParaRPr lang="he-IL"/>
        </a:p>
      </dgm:t>
    </dgm:pt>
    <dgm:pt modelId="{2AE479DD-EBE3-4EE0-82C2-D2FB9C635FF9}" type="parTrans" cxnId="{85DF1FB0-5AA8-4238-95A1-ED12FFC92A69}">
      <dgm:prSet/>
      <dgm:spPr/>
      <dgm:t>
        <a:bodyPr/>
        <a:lstStyle/>
        <a:p>
          <a:pPr rtl="1"/>
          <a:endParaRPr lang="he-IL"/>
        </a:p>
      </dgm:t>
    </dgm:pt>
    <dgm:pt modelId="{1E5CB26F-2E82-40CF-BB54-FB865D8EBE2C}" type="sibTrans" cxnId="{85DF1FB0-5AA8-4238-95A1-ED12FFC92A69}">
      <dgm:prSet/>
      <dgm:spPr/>
      <dgm:t>
        <a:bodyPr/>
        <a:lstStyle/>
        <a:p>
          <a:pPr rtl="1"/>
          <a:endParaRPr lang="he-IL"/>
        </a:p>
      </dgm:t>
    </dgm:pt>
    <dgm:pt modelId="{0D4824DD-8B35-4921-BB53-7CA7D982F5FD}">
      <dgm:prSet/>
      <dgm:spPr>
        <a:solidFill>
          <a:schemeClr val="accent4">
            <a:lumMod val="40000"/>
            <a:lumOff val="60000"/>
          </a:schemeClr>
        </a:solidFill>
      </dgm:spPr>
      <dgm:t>
        <a:bodyPr/>
        <a:lstStyle/>
        <a:p>
          <a:pPr rtl="0"/>
          <a:r>
            <a:rPr lang="en-US" dirty="0"/>
            <a:t>Conclusion</a:t>
          </a:r>
          <a:endParaRPr lang="he-IL" dirty="0"/>
        </a:p>
      </dgm:t>
    </dgm:pt>
    <dgm:pt modelId="{5FEEA1DC-EF96-4716-825E-469B924CC4B3}" type="parTrans" cxnId="{900BE765-46A2-4F2B-B0AD-CF8D06955C5A}">
      <dgm:prSet/>
      <dgm:spPr/>
      <dgm:t>
        <a:bodyPr/>
        <a:lstStyle/>
        <a:p>
          <a:pPr rtl="1"/>
          <a:endParaRPr lang="he-IL"/>
        </a:p>
      </dgm:t>
    </dgm:pt>
    <dgm:pt modelId="{5F83BD87-9ACC-4215-B06A-D2AA471D1E23}" type="sibTrans" cxnId="{900BE765-46A2-4F2B-B0AD-CF8D06955C5A}">
      <dgm:prSet/>
      <dgm:spPr/>
      <dgm:t>
        <a:bodyPr/>
        <a:lstStyle/>
        <a:p>
          <a:pPr rtl="1"/>
          <a:endParaRPr lang="he-IL"/>
        </a:p>
      </dgm:t>
    </dgm:pt>
    <dgm:pt modelId="{1B821B88-E39C-41A2-84E2-2F214F6CAEEC}">
      <dgm:prSet/>
      <dgm:spPr>
        <a:solidFill>
          <a:schemeClr val="accent4">
            <a:lumMod val="40000"/>
            <a:lumOff val="60000"/>
          </a:schemeClr>
        </a:solidFill>
      </dgm:spPr>
      <dgm:t>
        <a:bodyPr/>
        <a:lstStyle/>
        <a:p>
          <a:pPr rtl="1"/>
          <a:r>
            <a:rPr lang="en-US"/>
            <a:t>ML</a:t>
          </a:r>
          <a:endParaRPr lang="he-IL" dirty="0"/>
        </a:p>
      </dgm:t>
    </dgm:pt>
    <dgm:pt modelId="{52EAA951-2DD0-4CF8-AABF-3379C628A4C4}" type="parTrans" cxnId="{4139E607-36AE-4962-A334-B4F5E7539300}">
      <dgm:prSet/>
      <dgm:spPr/>
      <dgm:t>
        <a:bodyPr/>
        <a:lstStyle/>
        <a:p>
          <a:pPr rtl="1"/>
          <a:endParaRPr lang="he-IL"/>
        </a:p>
      </dgm:t>
    </dgm:pt>
    <dgm:pt modelId="{45460E79-6596-4F06-8E02-EBE110AF2408}" type="sibTrans" cxnId="{4139E607-36AE-4962-A334-B4F5E7539300}">
      <dgm:prSet/>
      <dgm:spPr/>
      <dgm:t>
        <a:bodyPr/>
        <a:lstStyle/>
        <a:p>
          <a:pPr rtl="1"/>
          <a:endParaRPr lang="he-IL"/>
        </a:p>
      </dgm:t>
    </dgm:pt>
    <dgm:pt modelId="{22482E5E-DFC7-4760-9E5E-03E50D334BC8}" type="pres">
      <dgm:prSet presAssocID="{F1DED1DC-E311-44F4-9B32-281A0BFFFB6F}" presName="Name0" presStyleCnt="0">
        <dgm:presLayoutVars>
          <dgm:dir val="rev"/>
          <dgm:resizeHandles val="exact"/>
        </dgm:presLayoutVars>
      </dgm:prSet>
      <dgm:spPr/>
    </dgm:pt>
    <dgm:pt modelId="{6CD1985D-2CC8-4BC5-ACEE-ADF8FDC63B02}" type="pres">
      <dgm:prSet presAssocID="{1C793E56-213C-4EA1-998B-516A0839651E}" presName="parTxOnly" presStyleLbl="node1" presStyleIdx="0" presStyleCnt="5" custScaleX="117074" custLinFactNeighborX="1739">
        <dgm:presLayoutVars>
          <dgm:bulletEnabled val="1"/>
        </dgm:presLayoutVars>
      </dgm:prSet>
      <dgm:spPr/>
    </dgm:pt>
    <dgm:pt modelId="{8FED1316-6F7B-4654-B335-2A83AE9F94D5}" type="pres">
      <dgm:prSet presAssocID="{1B3C3ADE-461E-4233-9874-0D500F2937B2}" presName="parSpace" presStyleCnt="0"/>
      <dgm:spPr/>
    </dgm:pt>
    <dgm:pt modelId="{E412B5DB-2BCB-4021-8E9A-BF3D86E63B2B}" type="pres">
      <dgm:prSet presAssocID="{A5EFAC71-23E4-4968-900C-4F5473DA66E0}" presName="parTxOnly" presStyleLbl="node1" presStyleIdx="1" presStyleCnt="5">
        <dgm:presLayoutVars>
          <dgm:bulletEnabled val="1"/>
        </dgm:presLayoutVars>
      </dgm:prSet>
      <dgm:spPr/>
    </dgm:pt>
    <dgm:pt modelId="{ABBFA8CB-BB64-41CB-A876-D94BFFB8DC4E}" type="pres">
      <dgm:prSet presAssocID="{81B12057-DBFC-4C55-885F-4D52AE02A12E}" presName="parSpace" presStyleCnt="0"/>
      <dgm:spPr/>
    </dgm:pt>
    <dgm:pt modelId="{763FF712-86C5-4323-B3F0-F9297C860830}" type="pres">
      <dgm:prSet presAssocID="{0D4824DD-8B35-4921-BB53-7CA7D982F5FD}" presName="parTxOnly" presStyleLbl="node1" presStyleIdx="2" presStyleCnt="5">
        <dgm:presLayoutVars>
          <dgm:bulletEnabled val="1"/>
        </dgm:presLayoutVars>
      </dgm:prSet>
      <dgm:spPr/>
    </dgm:pt>
    <dgm:pt modelId="{DF71854E-6778-49AF-A3AB-BCCB565E31EB}" type="pres">
      <dgm:prSet presAssocID="{5F83BD87-9ACC-4215-B06A-D2AA471D1E23}" presName="parSpace" presStyleCnt="0"/>
      <dgm:spPr/>
    </dgm:pt>
    <dgm:pt modelId="{06568118-2C82-4D47-BE5B-F0726A45871F}" type="pres">
      <dgm:prSet presAssocID="{1B821B88-E39C-41A2-84E2-2F214F6CAEEC}" presName="parTxOnly" presStyleLbl="node1" presStyleIdx="3" presStyleCnt="5">
        <dgm:presLayoutVars>
          <dgm:bulletEnabled val="1"/>
        </dgm:presLayoutVars>
      </dgm:prSet>
      <dgm:spPr/>
    </dgm:pt>
    <dgm:pt modelId="{55430BF0-990E-4506-905D-A06A8FEFFF10}" type="pres">
      <dgm:prSet presAssocID="{45460E79-6596-4F06-8E02-EBE110AF2408}" presName="parSpace" presStyleCnt="0"/>
      <dgm:spPr/>
    </dgm:pt>
    <dgm:pt modelId="{D6B4EC90-CECA-4A1C-9219-387E335F9410}" type="pres">
      <dgm:prSet presAssocID="{213B7B2D-7CE8-4183-997F-184110DFC052}" presName="parTxOnly" presStyleLbl="node1" presStyleIdx="4" presStyleCnt="5">
        <dgm:presLayoutVars>
          <dgm:bulletEnabled val="1"/>
        </dgm:presLayoutVars>
      </dgm:prSet>
      <dgm:spPr/>
    </dgm:pt>
  </dgm:ptLst>
  <dgm:cxnLst>
    <dgm:cxn modelId="{4139E607-36AE-4962-A334-B4F5E7539300}" srcId="{F1DED1DC-E311-44F4-9B32-281A0BFFFB6F}" destId="{1B821B88-E39C-41A2-84E2-2F214F6CAEEC}" srcOrd="3" destOrd="0" parTransId="{52EAA951-2DD0-4CF8-AABF-3379C628A4C4}" sibTransId="{45460E79-6596-4F06-8E02-EBE110AF2408}"/>
    <dgm:cxn modelId="{20724C0A-0C5A-476F-A2C0-D62B4D8C825B}" srcId="{F1DED1DC-E311-44F4-9B32-281A0BFFFB6F}" destId="{A5EFAC71-23E4-4968-900C-4F5473DA66E0}" srcOrd="1" destOrd="0" parTransId="{3528E3A9-A366-4F14-8DDD-9B9636EA65DD}" sibTransId="{81B12057-DBFC-4C55-885F-4D52AE02A12E}"/>
    <dgm:cxn modelId="{598CEE0D-466E-4DFE-AFB3-93F544BC261C}" type="presOf" srcId="{1C793E56-213C-4EA1-998B-516A0839651E}" destId="{6CD1985D-2CC8-4BC5-ACEE-ADF8FDC63B02}" srcOrd="0" destOrd="0" presId="urn:microsoft.com/office/officeart/2005/8/layout/hChevron3"/>
    <dgm:cxn modelId="{4FBCAE11-7166-4E23-B95E-41E5B4C888BA}" type="presOf" srcId="{F1DED1DC-E311-44F4-9B32-281A0BFFFB6F}" destId="{22482E5E-DFC7-4760-9E5E-03E50D334BC8}" srcOrd="0" destOrd="0" presId="urn:microsoft.com/office/officeart/2005/8/layout/hChevron3"/>
    <dgm:cxn modelId="{900BE765-46A2-4F2B-B0AD-CF8D06955C5A}" srcId="{F1DED1DC-E311-44F4-9B32-281A0BFFFB6F}" destId="{0D4824DD-8B35-4921-BB53-7CA7D982F5FD}" srcOrd="2" destOrd="0" parTransId="{5FEEA1DC-EF96-4716-825E-469B924CC4B3}" sibTransId="{5F83BD87-9ACC-4215-B06A-D2AA471D1E23}"/>
    <dgm:cxn modelId="{36DA146A-4D2F-4722-8A35-7D5998753A79}" srcId="{F1DED1DC-E311-44F4-9B32-281A0BFFFB6F}" destId="{1C793E56-213C-4EA1-998B-516A0839651E}" srcOrd="0" destOrd="0" parTransId="{70D56CC6-2518-4C78-ACFD-A2CA1B8FC7CF}" sibTransId="{1B3C3ADE-461E-4233-9874-0D500F2937B2}"/>
    <dgm:cxn modelId="{61E51771-F1F3-45F4-857F-90E2D8FA5202}" type="presOf" srcId="{1B821B88-E39C-41A2-84E2-2F214F6CAEEC}" destId="{06568118-2C82-4D47-BE5B-F0726A45871F}" srcOrd="0" destOrd="0" presId="urn:microsoft.com/office/officeart/2005/8/layout/hChevron3"/>
    <dgm:cxn modelId="{1B2E6F7A-E4A9-4565-9DD0-667FD083D2AB}" type="presOf" srcId="{213B7B2D-7CE8-4183-997F-184110DFC052}" destId="{D6B4EC90-CECA-4A1C-9219-387E335F9410}" srcOrd="0" destOrd="0" presId="urn:microsoft.com/office/officeart/2005/8/layout/hChevron3"/>
    <dgm:cxn modelId="{85DF1FB0-5AA8-4238-95A1-ED12FFC92A69}" srcId="{F1DED1DC-E311-44F4-9B32-281A0BFFFB6F}" destId="{213B7B2D-7CE8-4183-997F-184110DFC052}" srcOrd="4" destOrd="0" parTransId="{2AE479DD-EBE3-4EE0-82C2-D2FB9C635FF9}" sibTransId="{1E5CB26F-2E82-40CF-BB54-FB865D8EBE2C}"/>
    <dgm:cxn modelId="{89EE32BB-AF33-4120-AE56-253B7C622DC1}" type="presOf" srcId="{0D4824DD-8B35-4921-BB53-7CA7D982F5FD}" destId="{763FF712-86C5-4323-B3F0-F9297C860830}" srcOrd="0" destOrd="0" presId="urn:microsoft.com/office/officeart/2005/8/layout/hChevron3"/>
    <dgm:cxn modelId="{8A1FFEC8-CF97-4003-80F0-DD1053F86E84}" type="presOf" srcId="{A5EFAC71-23E4-4968-900C-4F5473DA66E0}" destId="{E412B5DB-2BCB-4021-8E9A-BF3D86E63B2B}" srcOrd="0" destOrd="0" presId="urn:microsoft.com/office/officeart/2005/8/layout/hChevron3"/>
    <dgm:cxn modelId="{F6B1969D-D9B0-4030-866C-F4588B4E3E56}" type="presParOf" srcId="{22482E5E-DFC7-4760-9E5E-03E50D334BC8}" destId="{6CD1985D-2CC8-4BC5-ACEE-ADF8FDC63B02}" srcOrd="0" destOrd="0" presId="urn:microsoft.com/office/officeart/2005/8/layout/hChevron3"/>
    <dgm:cxn modelId="{8A3B5F0F-341E-436D-B48A-897CCE4BA94E}" type="presParOf" srcId="{22482E5E-DFC7-4760-9E5E-03E50D334BC8}" destId="{8FED1316-6F7B-4654-B335-2A83AE9F94D5}" srcOrd="1" destOrd="0" presId="urn:microsoft.com/office/officeart/2005/8/layout/hChevron3"/>
    <dgm:cxn modelId="{58DF2FAB-D53C-49C0-92C1-9EE4EE5FE242}" type="presParOf" srcId="{22482E5E-DFC7-4760-9E5E-03E50D334BC8}" destId="{E412B5DB-2BCB-4021-8E9A-BF3D86E63B2B}" srcOrd="2" destOrd="0" presId="urn:microsoft.com/office/officeart/2005/8/layout/hChevron3"/>
    <dgm:cxn modelId="{381F3087-1B26-44F0-A38F-C4AF9A9003D2}" type="presParOf" srcId="{22482E5E-DFC7-4760-9E5E-03E50D334BC8}" destId="{ABBFA8CB-BB64-41CB-A876-D94BFFB8DC4E}" srcOrd="3" destOrd="0" presId="urn:microsoft.com/office/officeart/2005/8/layout/hChevron3"/>
    <dgm:cxn modelId="{7CD98F94-D6BC-4A00-BC6F-16F258B0A1F0}" type="presParOf" srcId="{22482E5E-DFC7-4760-9E5E-03E50D334BC8}" destId="{763FF712-86C5-4323-B3F0-F9297C860830}" srcOrd="4" destOrd="0" presId="urn:microsoft.com/office/officeart/2005/8/layout/hChevron3"/>
    <dgm:cxn modelId="{8BF361BD-170F-49BB-A3EB-1657581446AB}" type="presParOf" srcId="{22482E5E-DFC7-4760-9E5E-03E50D334BC8}" destId="{DF71854E-6778-49AF-A3AB-BCCB565E31EB}" srcOrd="5" destOrd="0" presId="urn:microsoft.com/office/officeart/2005/8/layout/hChevron3"/>
    <dgm:cxn modelId="{85B50A6A-09A7-4424-8E79-C48492770C9D}" type="presParOf" srcId="{22482E5E-DFC7-4760-9E5E-03E50D334BC8}" destId="{06568118-2C82-4D47-BE5B-F0726A45871F}" srcOrd="6" destOrd="0" presId="urn:microsoft.com/office/officeart/2005/8/layout/hChevron3"/>
    <dgm:cxn modelId="{EDFFD51C-4DA9-4DB4-9397-3902A7FC39AB}" type="presParOf" srcId="{22482E5E-DFC7-4760-9E5E-03E50D334BC8}" destId="{55430BF0-990E-4506-905D-A06A8FEFFF10}" srcOrd="7" destOrd="0" presId="urn:microsoft.com/office/officeart/2005/8/layout/hChevron3"/>
    <dgm:cxn modelId="{80C3078E-EB1C-4315-84A9-F806BE0DAD37}" type="presParOf" srcId="{22482E5E-DFC7-4760-9E5E-03E50D334BC8}" destId="{D6B4EC90-CECA-4A1C-9219-387E335F9410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F1DED1DC-E311-44F4-9B32-281A0BFFFB6F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1C793E56-213C-4EA1-998B-516A0839651E}">
      <dgm:prSet/>
      <dgm:spPr>
        <a:solidFill>
          <a:schemeClr val="bg1">
            <a:lumMod val="65000"/>
          </a:schemeClr>
        </a:solidFill>
      </dgm:spPr>
      <dgm:t>
        <a:bodyPr/>
        <a:lstStyle/>
        <a:p>
          <a:pPr rtl="0"/>
          <a:r>
            <a:rPr lang="en-US" dirty="0"/>
            <a:t>Data acquisition</a:t>
          </a:r>
          <a:endParaRPr lang="he-IL" dirty="0"/>
        </a:p>
      </dgm:t>
    </dgm:pt>
    <dgm:pt modelId="{70D56CC6-2518-4C78-ACFD-A2CA1B8FC7CF}" type="parTrans" cxnId="{36DA146A-4D2F-4722-8A35-7D5998753A79}">
      <dgm:prSet/>
      <dgm:spPr/>
      <dgm:t>
        <a:bodyPr/>
        <a:lstStyle/>
        <a:p>
          <a:pPr rtl="1"/>
          <a:endParaRPr lang="he-IL"/>
        </a:p>
      </dgm:t>
    </dgm:pt>
    <dgm:pt modelId="{1B3C3ADE-461E-4233-9874-0D500F2937B2}" type="sibTrans" cxnId="{36DA146A-4D2F-4722-8A35-7D5998753A79}">
      <dgm:prSet/>
      <dgm:spPr/>
      <dgm:t>
        <a:bodyPr/>
        <a:lstStyle/>
        <a:p>
          <a:pPr rtl="1"/>
          <a:endParaRPr lang="he-IL"/>
        </a:p>
      </dgm:t>
    </dgm:pt>
    <dgm:pt modelId="{A5EFAC71-23E4-4968-900C-4F5473DA66E0}">
      <dgm:prSet/>
      <dgm:spPr>
        <a:solidFill>
          <a:srgbClr val="00B050"/>
        </a:solidFill>
      </dgm:spPr>
      <dgm:t>
        <a:bodyPr/>
        <a:lstStyle/>
        <a:p>
          <a:pPr rtl="0"/>
          <a:r>
            <a:rPr lang="en-US" dirty="0"/>
            <a:t>EDA</a:t>
          </a:r>
          <a:endParaRPr lang="he-IL" dirty="0"/>
        </a:p>
      </dgm:t>
    </dgm:pt>
    <dgm:pt modelId="{3528E3A9-A366-4F14-8DDD-9B9636EA65DD}" type="parTrans" cxnId="{20724C0A-0C5A-476F-A2C0-D62B4D8C825B}">
      <dgm:prSet/>
      <dgm:spPr/>
      <dgm:t>
        <a:bodyPr/>
        <a:lstStyle/>
        <a:p>
          <a:pPr rtl="1"/>
          <a:endParaRPr lang="he-IL"/>
        </a:p>
      </dgm:t>
    </dgm:pt>
    <dgm:pt modelId="{81B12057-DBFC-4C55-885F-4D52AE02A12E}" type="sibTrans" cxnId="{20724C0A-0C5A-476F-A2C0-D62B4D8C825B}">
      <dgm:prSet/>
      <dgm:spPr/>
      <dgm:t>
        <a:bodyPr/>
        <a:lstStyle/>
        <a:p>
          <a:pPr rtl="1"/>
          <a:endParaRPr lang="he-IL"/>
        </a:p>
      </dgm:t>
    </dgm:pt>
    <dgm:pt modelId="{213B7B2D-7CE8-4183-997F-184110DFC052}">
      <dgm:prSet/>
      <dgm:spPr>
        <a:solidFill>
          <a:schemeClr val="accent4">
            <a:lumMod val="40000"/>
            <a:lumOff val="60000"/>
          </a:schemeClr>
        </a:solidFill>
      </dgm:spPr>
      <dgm:t>
        <a:bodyPr/>
        <a:lstStyle/>
        <a:p>
          <a:pPr rtl="0"/>
          <a:r>
            <a:rPr lang="en-US"/>
            <a:t>WOW effect</a:t>
          </a:r>
          <a:endParaRPr lang="he-IL"/>
        </a:p>
      </dgm:t>
    </dgm:pt>
    <dgm:pt modelId="{2AE479DD-EBE3-4EE0-82C2-D2FB9C635FF9}" type="parTrans" cxnId="{85DF1FB0-5AA8-4238-95A1-ED12FFC92A69}">
      <dgm:prSet/>
      <dgm:spPr/>
      <dgm:t>
        <a:bodyPr/>
        <a:lstStyle/>
        <a:p>
          <a:pPr rtl="1"/>
          <a:endParaRPr lang="he-IL"/>
        </a:p>
      </dgm:t>
    </dgm:pt>
    <dgm:pt modelId="{1E5CB26F-2E82-40CF-BB54-FB865D8EBE2C}" type="sibTrans" cxnId="{85DF1FB0-5AA8-4238-95A1-ED12FFC92A69}">
      <dgm:prSet/>
      <dgm:spPr/>
      <dgm:t>
        <a:bodyPr/>
        <a:lstStyle/>
        <a:p>
          <a:pPr rtl="1"/>
          <a:endParaRPr lang="he-IL"/>
        </a:p>
      </dgm:t>
    </dgm:pt>
    <dgm:pt modelId="{0D4824DD-8B35-4921-BB53-7CA7D982F5FD}">
      <dgm:prSet/>
      <dgm:spPr>
        <a:solidFill>
          <a:schemeClr val="accent4">
            <a:lumMod val="40000"/>
            <a:lumOff val="60000"/>
          </a:schemeClr>
        </a:solidFill>
      </dgm:spPr>
      <dgm:t>
        <a:bodyPr/>
        <a:lstStyle/>
        <a:p>
          <a:pPr rtl="0"/>
          <a:r>
            <a:rPr lang="en-US" dirty="0"/>
            <a:t>Conclusion</a:t>
          </a:r>
          <a:endParaRPr lang="he-IL" dirty="0"/>
        </a:p>
      </dgm:t>
    </dgm:pt>
    <dgm:pt modelId="{5FEEA1DC-EF96-4716-825E-469B924CC4B3}" type="parTrans" cxnId="{900BE765-46A2-4F2B-B0AD-CF8D06955C5A}">
      <dgm:prSet/>
      <dgm:spPr/>
      <dgm:t>
        <a:bodyPr/>
        <a:lstStyle/>
        <a:p>
          <a:pPr rtl="1"/>
          <a:endParaRPr lang="he-IL"/>
        </a:p>
      </dgm:t>
    </dgm:pt>
    <dgm:pt modelId="{5F83BD87-9ACC-4215-B06A-D2AA471D1E23}" type="sibTrans" cxnId="{900BE765-46A2-4F2B-B0AD-CF8D06955C5A}">
      <dgm:prSet/>
      <dgm:spPr/>
      <dgm:t>
        <a:bodyPr/>
        <a:lstStyle/>
        <a:p>
          <a:pPr rtl="1"/>
          <a:endParaRPr lang="he-IL"/>
        </a:p>
      </dgm:t>
    </dgm:pt>
    <dgm:pt modelId="{1B821B88-E39C-41A2-84E2-2F214F6CAEEC}">
      <dgm:prSet/>
      <dgm:spPr>
        <a:solidFill>
          <a:schemeClr val="accent4">
            <a:lumMod val="40000"/>
            <a:lumOff val="60000"/>
          </a:schemeClr>
        </a:solidFill>
      </dgm:spPr>
      <dgm:t>
        <a:bodyPr/>
        <a:lstStyle/>
        <a:p>
          <a:pPr rtl="1"/>
          <a:r>
            <a:rPr lang="en-US"/>
            <a:t>ML</a:t>
          </a:r>
          <a:endParaRPr lang="he-IL" dirty="0"/>
        </a:p>
      </dgm:t>
    </dgm:pt>
    <dgm:pt modelId="{52EAA951-2DD0-4CF8-AABF-3379C628A4C4}" type="parTrans" cxnId="{4139E607-36AE-4962-A334-B4F5E7539300}">
      <dgm:prSet/>
      <dgm:spPr/>
      <dgm:t>
        <a:bodyPr/>
        <a:lstStyle/>
        <a:p>
          <a:pPr rtl="1"/>
          <a:endParaRPr lang="he-IL"/>
        </a:p>
      </dgm:t>
    </dgm:pt>
    <dgm:pt modelId="{45460E79-6596-4F06-8E02-EBE110AF2408}" type="sibTrans" cxnId="{4139E607-36AE-4962-A334-B4F5E7539300}">
      <dgm:prSet/>
      <dgm:spPr/>
      <dgm:t>
        <a:bodyPr/>
        <a:lstStyle/>
        <a:p>
          <a:pPr rtl="1"/>
          <a:endParaRPr lang="he-IL"/>
        </a:p>
      </dgm:t>
    </dgm:pt>
    <dgm:pt modelId="{22482E5E-DFC7-4760-9E5E-03E50D334BC8}" type="pres">
      <dgm:prSet presAssocID="{F1DED1DC-E311-44F4-9B32-281A0BFFFB6F}" presName="Name0" presStyleCnt="0">
        <dgm:presLayoutVars>
          <dgm:dir val="rev"/>
          <dgm:resizeHandles val="exact"/>
        </dgm:presLayoutVars>
      </dgm:prSet>
      <dgm:spPr/>
    </dgm:pt>
    <dgm:pt modelId="{6CD1985D-2CC8-4BC5-ACEE-ADF8FDC63B02}" type="pres">
      <dgm:prSet presAssocID="{1C793E56-213C-4EA1-998B-516A0839651E}" presName="parTxOnly" presStyleLbl="node1" presStyleIdx="0" presStyleCnt="5" custScaleX="117074" custLinFactNeighborX="1739">
        <dgm:presLayoutVars>
          <dgm:bulletEnabled val="1"/>
        </dgm:presLayoutVars>
      </dgm:prSet>
      <dgm:spPr/>
    </dgm:pt>
    <dgm:pt modelId="{8FED1316-6F7B-4654-B335-2A83AE9F94D5}" type="pres">
      <dgm:prSet presAssocID="{1B3C3ADE-461E-4233-9874-0D500F2937B2}" presName="parSpace" presStyleCnt="0"/>
      <dgm:spPr/>
    </dgm:pt>
    <dgm:pt modelId="{E412B5DB-2BCB-4021-8E9A-BF3D86E63B2B}" type="pres">
      <dgm:prSet presAssocID="{A5EFAC71-23E4-4968-900C-4F5473DA66E0}" presName="parTxOnly" presStyleLbl="node1" presStyleIdx="1" presStyleCnt="5">
        <dgm:presLayoutVars>
          <dgm:bulletEnabled val="1"/>
        </dgm:presLayoutVars>
      </dgm:prSet>
      <dgm:spPr/>
    </dgm:pt>
    <dgm:pt modelId="{ABBFA8CB-BB64-41CB-A876-D94BFFB8DC4E}" type="pres">
      <dgm:prSet presAssocID="{81B12057-DBFC-4C55-885F-4D52AE02A12E}" presName="parSpace" presStyleCnt="0"/>
      <dgm:spPr/>
    </dgm:pt>
    <dgm:pt modelId="{763FF712-86C5-4323-B3F0-F9297C860830}" type="pres">
      <dgm:prSet presAssocID="{0D4824DD-8B35-4921-BB53-7CA7D982F5FD}" presName="parTxOnly" presStyleLbl="node1" presStyleIdx="2" presStyleCnt="5">
        <dgm:presLayoutVars>
          <dgm:bulletEnabled val="1"/>
        </dgm:presLayoutVars>
      </dgm:prSet>
      <dgm:spPr/>
    </dgm:pt>
    <dgm:pt modelId="{DF71854E-6778-49AF-A3AB-BCCB565E31EB}" type="pres">
      <dgm:prSet presAssocID="{5F83BD87-9ACC-4215-B06A-D2AA471D1E23}" presName="parSpace" presStyleCnt="0"/>
      <dgm:spPr/>
    </dgm:pt>
    <dgm:pt modelId="{06568118-2C82-4D47-BE5B-F0726A45871F}" type="pres">
      <dgm:prSet presAssocID="{1B821B88-E39C-41A2-84E2-2F214F6CAEEC}" presName="parTxOnly" presStyleLbl="node1" presStyleIdx="3" presStyleCnt="5">
        <dgm:presLayoutVars>
          <dgm:bulletEnabled val="1"/>
        </dgm:presLayoutVars>
      </dgm:prSet>
      <dgm:spPr/>
    </dgm:pt>
    <dgm:pt modelId="{55430BF0-990E-4506-905D-A06A8FEFFF10}" type="pres">
      <dgm:prSet presAssocID="{45460E79-6596-4F06-8E02-EBE110AF2408}" presName="parSpace" presStyleCnt="0"/>
      <dgm:spPr/>
    </dgm:pt>
    <dgm:pt modelId="{D6B4EC90-CECA-4A1C-9219-387E335F9410}" type="pres">
      <dgm:prSet presAssocID="{213B7B2D-7CE8-4183-997F-184110DFC052}" presName="parTxOnly" presStyleLbl="node1" presStyleIdx="4" presStyleCnt="5">
        <dgm:presLayoutVars>
          <dgm:bulletEnabled val="1"/>
        </dgm:presLayoutVars>
      </dgm:prSet>
      <dgm:spPr/>
    </dgm:pt>
  </dgm:ptLst>
  <dgm:cxnLst>
    <dgm:cxn modelId="{4139E607-36AE-4962-A334-B4F5E7539300}" srcId="{F1DED1DC-E311-44F4-9B32-281A0BFFFB6F}" destId="{1B821B88-E39C-41A2-84E2-2F214F6CAEEC}" srcOrd="3" destOrd="0" parTransId="{52EAA951-2DD0-4CF8-AABF-3379C628A4C4}" sibTransId="{45460E79-6596-4F06-8E02-EBE110AF2408}"/>
    <dgm:cxn modelId="{20724C0A-0C5A-476F-A2C0-D62B4D8C825B}" srcId="{F1DED1DC-E311-44F4-9B32-281A0BFFFB6F}" destId="{A5EFAC71-23E4-4968-900C-4F5473DA66E0}" srcOrd="1" destOrd="0" parTransId="{3528E3A9-A366-4F14-8DDD-9B9636EA65DD}" sibTransId="{81B12057-DBFC-4C55-885F-4D52AE02A12E}"/>
    <dgm:cxn modelId="{598CEE0D-466E-4DFE-AFB3-93F544BC261C}" type="presOf" srcId="{1C793E56-213C-4EA1-998B-516A0839651E}" destId="{6CD1985D-2CC8-4BC5-ACEE-ADF8FDC63B02}" srcOrd="0" destOrd="0" presId="urn:microsoft.com/office/officeart/2005/8/layout/hChevron3"/>
    <dgm:cxn modelId="{4FBCAE11-7166-4E23-B95E-41E5B4C888BA}" type="presOf" srcId="{F1DED1DC-E311-44F4-9B32-281A0BFFFB6F}" destId="{22482E5E-DFC7-4760-9E5E-03E50D334BC8}" srcOrd="0" destOrd="0" presId="urn:microsoft.com/office/officeart/2005/8/layout/hChevron3"/>
    <dgm:cxn modelId="{900BE765-46A2-4F2B-B0AD-CF8D06955C5A}" srcId="{F1DED1DC-E311-44F4-9B32-281A0BFFFB6F}" destId="{0D4824DD-8B35-4921-BB53-7CA7D982F5FD}" srcOrd="2" destOrd="0" parTransId="{5FEEA1DC-EF96-4716-825E-469B924CC4B3}" sibTransId="{5F83BD87-9ACC-4215-B06A-D2AA471D1E23}"/>
    <dgm:cxn modelId="{36DA146A-4D2F-4722-8A35-7D5998753A79}" srcId="{F1DED1DC-E311-44F4-9B32-281A0BFFFB6F}" destId="{1C793E56-213C-4EA1-998B-516A0839651E}" srcOrd="0" destOrd="0" parTransId="{70D56CC6-2518-4C78-ACFD-A2CA1B8FC7CF}" sibTransId="{1B3C3ADE-461E-4233-9874-0D500F2937B2}"/>
    <dgm:cxn modelId="{61E51771-F1F3-45F4-857F-90E2D8FA5202}" type="presOf" srcId="{1B821B88-E39C-41A2-84E2-2F214F6CAEEC}" destId="{06568118-2C82-4D47-BE5B-F0726A45871F}" srcOrd="0" destOrd="0" presId="urn:microsoft.com/office/officeart/2005/8/layout/hChevron3"/>
    <dgm:cxn modelId="{1B2E6F7A-E4A9-4565-9DD0-667FD083D2AB}" type="presOf" srcId="{213B7B2D-7CE8-4183-997F-184110DFC052}" destId="{D6B4EC90-CECA-4A1C-9219-387E335F9410}" srcOrd="0" destOrd="0" presId="urn:microsoft.com/office/officeart/2005/8/layout/hChevron3"/>
    <dgm:cxn modelId="{85DF1FB0-5AA8-4238-95A1-ED12FFC92A69}" srcId="{F1DED1DC-E311-44F4-9B32-281A0BFFFB6F}" destId="{213B7B2D-7CE8-4183-997F-184110DFC052}" srcOrd="4" destOrd="0" parTransId="{2AE479DD-EBE3-4EE0-82C2-D2FB9C635FF9}" sibTransId="{1E5CB26F-2E82-40CF-BB54-FB865D8EBE2C}"/>
    <dgm:cxn modelId="{89EE32BB-AF33-4120-AE56-253B7C622DC1}" type="presOf" srcId="{0D4824DD-8B35-4921-BB53-7CA7D982F5FD}" destId="{763FF712-86C5-4323-B3F0-F9297C860830}" srcOrd="0" destOrd="0" presId="urn:microsoft.com/office/officeart/2005/8/layout/hChevron3"/>
    <dgm:cxn modelId="{8A1FFEC8-CF97-4003-80F0-DD1053F86E84}" type="presOf" srcId="{A5EFAC71-23E4-4968-900C-4F5473DA66E0}" destId="{E412B5DB-2BCB-4021-8E9A-BF3D86E63B2B}" srcOrd="0" destOrd="0" presId="urn:microsoft.com/office/officeart/2005/8/layout/hChevron3"/>
    <dgm:cxn modelId="{F6B1969D-D9B0-4030-866C-F4588B4E3E56}" type="presParOf" srcId="{22482E5E-DFC7-4760-9E5E-03E50D334BC8}" destId="{6CD1985D-2CC8-4BC5-ACEE-ADF8FDC63B02}" srcOrd="0" destOrd="0" presId="urn:microsoft.com/office/officeart/2005/8/layout/hChevron3"/>
    <dgm:cxn modelId="{8A3B5F0F-341E-436D-B48A-897CCE4BA94E}" type="presParOf" srcId="{22482E5E-DFC7-4760-9E5E-03E50D334BC8}" destId="{8FED1316-6F7B-4654-B335-2A83AE9F94D5}" srcOrd="1" destOrd="0" presId="urn:microsoft.com/office/officeart/2005/8/layout/hChevron3"/>
    <dgm:cxn modelId="{58DF2FAB-D53C-49C0-92C1-9EE4EE5FE242}" type="presParOf" srcId="{22482E5E-DFC7-4760-9E5E-03E50D334BC8}" destId="{E412B5DB-2BCB-4021-8E9A-BF3D86E63B2B}" srcOrd="2" destOrd="0" presId="urn:microsoft.com/office/officeart/2005/8/layout/hChevron3"/>
    <dgm:cxn modelId="{381F3087-1B26-44F0-A38F-C4AF9A9003D2}" type="presParOf" srcId="{22482E5E-DFC7-4760-9E5E-03E50D334BC8}" destId="{ABBFA8CB-BB64-41CB-A876-D94BFFB8DC4E}" srcOrd="3" destOrd="0" presId="urn:microsoft.com/office/officeart/2005/8/layout/hChevron3"/>
    <dgm:cxn modelId="{7CD98F94-D6BC-4A00-BC6F-16F258B0A1F0}" type="presParOf" srcId="{22482E5E-DFC7-4760-9E5E-03E50D334BC8}" destId="{763FF712-86C5-4323-B3F0-F9297C860830}" srcOrd="4" destOrd="0" presId="urn:microsoft.com/office/officeart/2005/8/layout/hChevron3"/>
    <dgm:cxn modelId="{8BF361BD-170F-49BB-A3EB-1657581446AB}" type="presParOf" srcId="{22482E5E-DFC7-4760-9E5E-03E50D334BC8}" destId="{DF71854E-6778-49AF-A3AB-BCCB565E31EB}" srcOrd="5" destOrd="0" presId="urn:microsoft.com/office/officeart/2005/8/layout/hChevron3"/>
    <dgm:cxn modelId="{85B50A6A-09A7-4424-8E79-C48492770C9D}" type="presParOf" srcId="{22482E5E-DFC7-4760-9E5E-03E50D334BC8}" destId="{06568118-2C82-4D47-BE5B-F0726A45871F}" srcOrd="6" destOrd="0" presId="urn:microsoft.com/office/officeart/2005/8/layout/hChevron3"/>
    <dgm:cxn modelId="{EDFFD51C-4DA9-4DB4-9397-3902A7FC39AB}" type="presParOf" srcId="{22482E5E-DFC7-4760-9E5E-03E50D334BC8}" destId="{55430BF0-990E-4506-905D-A06A8FEFFF10}" srcOrd="7" destOrd="0" presId="urn:microsoft.com/office/officeart/2005/8/layout/hChevron3"/>
    <dgm:cxn modelId="{80C3078E-EB1C-4315-84A9-F806BE0DAD37}" type="presParOf" srcId="{22482E5E-DFC7-4760-9E5E-03E50D334BC8}" destId="{D6B4EC90-CECA-4A1C-9219-387E335F9410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F1DED1DC-E311-44F4-9B32-281A0BFFFB6F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1C793E56-213C-4EA1-998B-516A0839651E}">
      <dgm:prSet/>
      <dgm:spPr>
        <a:solidFill>
          <a:schemeClr val="bg1">
            <a:lumMod val="65000"/>
          </a:schemeClr>
        </a:solidFill>
      </dgm:spPr>
      <dgm:t>
        <a:bodyPr/>
        <a:lstStyle/>
        <a:p>
          <a:pPr rtl="0"/>
          <a:r>
            <a:rPr lang="en-US" dirty="0"/>
            <a:t>Data acquisition</a:t>
          </a:r>
          <a:endParaRPr lang="he-IL" dirty="0"/>
        </a:p>
      </dgm:t>
    </dgm:pt>
    <dgm:pt modelId="{70D56CC6-2518-4C78-ACFD-A2CA1B8FC7CF}" type="parTrans" cxnId="{36DA146A-4D2F-4722-8A35-7D5998753A79}">
      <dgm:prSet/>
      <dgm:spPr/>
      <dgm:t>
        <a:bodyPr/>
        <a:lstStyle/>
        <a:p>
          <a:pPr rtl="1"/>
          <a:endParaRPr lang="he-IL"/>
        </a:p>
      </dgm:t>
    </dgm:pt>
    <dgm:pt modelId="{1B3C3ADE-461E-4233-9874-0D500F2937B2}" type="sibTrans" cxnId="{36DA146A-4D2F-4722-8A35-7D5998753A79}">
      <dgm:prSet/>
      <dgm:spPr/>
      <dgm:t>
        <a:bodyPr/>
        <a:lstStyle/>
        <a:p>
          <a:pPr rtl="1"/>
          <a:endParaRPr lang="he-IL"/>
        </a:p>
      </dgm:t>
    </dgm:pt>
    <dgm:pt modelId="{A5EFAC71-23E4-4968-900C-4F5473DA66E0}">
      <dgm:prSet/>
      <dgm:spPr>
        <a:solidFill>
          <a:srgbClr val="00B050"/>
        </a:solidFill>
      </dgm:spPr>
      <dgm:t>
        <a:bodyPr/>
        <a:lstStyle/>
        <a:p>
          <a:pPr rtl="0"/>
          <a:r>
            <a:rPr lang="en-US" dirty="0"/>
            <a:t>EDA</a:t>
          </a:r>
          <a:endParaRPr lang="he-IL" dirty="0"/>
        </a:p>
      </dgm:t>
    </dgm:pt>
    <dgm:pt modelId="{3528E3A9-A366-4F14-8DDD-9B9636EA65DD}" type="parTrans" cxnId="{20724C0A-0C5A-476F-A2C0-D62B4D8C825B}">
      <dgm:prSet/>
      <dgm:spPr/>
      <dgm:t>
        <a:bodyPr/>
        <a:lstStyle/>
        <a:p>
          <a:pPr rtl="1"/>
          <a:endParaRPr lang="he-IL"/>
        </a:p>
      </dgm:t>
    </dgm:pt>
    <dgm:pt modelId="{81B12057-DBFC-4C55-885F-4D52AE02A12E}" type="sibTrans" cxnId="{20724C0A-0C5A-476F-A2C0-D62B4D8C825B}">
      <dgm:prSet/>
      <dgm:spPr/>
      <dgm:t>
        <a:bodyPr/>
        <a:lstStyle/>
        <a:p>
          <a:pPr rtl="1"/>
          <a:endParaRPr lang="he-IL"/>
        </a:p>
      </dgm:t>
    </dgm:pt>
    <dgm:pt modelId="{213B7B2D-7CE8-4183-997F-184110DFC052}">
      <dgm:prSet/>
      <dgm:spPr>
        <a:solidFill>
          <a:schemeClr val="accent4">
            <a:lumMod val="40000"/>
            <a:lumOff val="60000"/>
          </a:schemeClr>
        </a:solidFill>
      </dgm:spPr>
      <dgm:t>
        <a:bodyPr/>
        <a:lstStyle/>
        <a:p>
          <a:pPr rtl="0"/>
          <a:r>
            <a:rPr lang="en-US"/>
            <a:t>WOW effect</a:t>
          </a:r>
          <a:endParaRPr lang="he-IL"/>
        </a:p>
      </dgm:t>
    </dgm:pt>
    <dgm:pt modelId="{2AE479DD-EBE3-4EE0-82C2-D2FB9C635FF9}" type="parTrans" cxnId="{85DF1FB0-5AA8-4238-95A1-ED12FFC92A69}">
      <dgm:prSet/>
      <dgm:spPr/>
      <dgm:t>
        <a:bodyPr/>
        <a:lstStyle/>
        <a:p>
          <a:pPr rtl="1"/>
          <a:endParaRPr lang="he-IL"/>
        </a:p>
      </dgm:t>
    </dgm:pt>
    <dgm:pt modelId="{1E5CB26F-2E82-40CF-BB54-FB865D8EBE2C}" type="sibTrans" cxnId="{85DF1FB0-5AA8-4238-95A1-ED12FFC92A69}">
      <dgm:prSet/>
      <dgm:spPr/>
      <dgm:t>
        <a:bodyPr/>
        <a:lstStyle/>
        <a:p>
          <a:pPr rtl="1"/>
          <a:endParaRPr lang="he-IL"/>
        </a:p>
      </dgm:t>
    </dgm:pt>
    <dgm:pt modelId="{0D4824DD-8B35-4921-BB53-7CA7D982F5FD}">
      <dgm:prSet/>
      <dgm:spPr>
        <a:solidFill>
          <a:schemeClr val="accent4">
            <a:lumMod val="40000"/>
            <a:lumOff val="60000"/>
          </a:schemeClr>
        </a:solidFill>
      </dgm:spPr>
      <dgm:t>
        <a:bodyPr/>
        <a:lstStyle/>
        <a:p>
          <a:pPr rtl="0"/>
          <a:r>
            <a:rPr lang="en-US" dirty="0"/>
            <a:t>Conclusion</a:t>
          </a:r>
          <a:endParaRPr lang="he-IL" dirty="0"/>
        </a:p>
      </dgm:t>
    </dgm:pt>
    <dgm:pt modelId="{5FEEA1DC-EF96-4716-825E-469B924CC4B3}" type="parTrans" cxnId="{900BE765-46A2-4F2B-B0AD-CF8D06955C5A}">
      <dgm:prSet/>
      <dgm:spPr/>
      <dgm:t>
        <a:bodyPr/>
        <a:lstStyle/>
        <a:p>
          <a:pPr rtl="1"/>
          <a:endParaRPr lang="he-IL"/>
        </a:p>
      </dgm:t>
    </dgm:pt>
    <dgm:pt modelId="{5F83BD87-9ACC-4215-B06A-D2AA471D1E23}" type="sibTrans" cxnId="{900BE765-46A2-4F2B-B0AD-CF8D06955C5A}">
      <dgm:prSet/>
      <dgm:spPr/>
      <dgm:t>
        <a:bodyPr/>
        <a:lstStyle/>
        <a:p>
          <a:pPr rtl="1"/>
          <a:endParaRPr lang="he-IL"/>
        </a:p>
      </dgm:t>
    </dgm:pt>
    <dgm:pt modelId="{1B821B88-E39C-41A2-84E2-2F214F6CAEEC}">
      <dgm:prSet/>
      <dgm:spPr>
        <a:solidFill>
          <a:schemeClr val="accent4">
            <a:lumMod val="40000"/>
            <a:lumOff val="60000"/>
          </a:schemeClr>
        </a:solidFill>
      </dgm:spPr>
      <dgm:t>
        <a:bodyPr/>
        <a:lstStyle/>
        <a:p>
          <a:pPr rtl="1"/>
          <a:r>
            <a:rPr lang="en-US"/>
            <a:t>ML</a:t>
          </a:r>
          <a:endParaRPr lang="he-IL" dirty="0"/>
        </a:p>
      </dgm:t>
    </dgm:pt>
    <dgm:pt modelId="{52EAA951-2DD0-4CF8-AABF-3379C628A4C4}" type="parTrans" cxnId="{4139E607-36AE-4962-A334-B4F5E7539300}">
      <dgm:prSet/>
      <dgm:spPr/>
      <dgm:t>
        <a:bodyPr/>
        <a:lstStyle/>
        <a:p>
          <a:pPr rtl="1"/>
          <a:endParaRPr lang="he-IL"/>
        </a:p>
      </dgm:t>
    </dgm:pt>
    <dgm:pt modelId="{45460E79-6596-4F06-8E02-EBE110AF2408}" type="sibTrans" cxnId="{4139E607-36AE-4962-A334-B4F5E7539300}">
      <dgm:prSet/>
      <dgm:spPr/>
      <dgm:t>
        <a:bodyPr/>
        <a:lstStyle/>
        <a:p>
          <a:pPr rtl="1"/>
          <a:endParaRPr lang="he-IL"/>
        </a:p>
      </dgm:t>
    </dgm:pt>
    <dgm:pt modelId="{22482E5E-DFC7-4760-9E5E-03E50D334BC8}" type="pres">
      <dgm:prSet presAssocID="{F1DED1DC-E311-44F4-9B32-281A0BFFFB6F}" presName="Name0" presStyleCnt="0">
        <dgm:presLayoutVars>
          <dgm:dir val="rev"/>
          <dgm:resizeHandles val="exact"/>
        </dgm:presLayoutVars>
      </dgm:prSet>
      <dgm:spPr/>
    </dgm:pt>
    <dgm:pt modelId="{6CD1985D-2CC8-4BC5-ACEE-ADF8FDC63B02}" type="pres">
      <dgm:prSet presAssocID="{1C793E56-213C-4EA1-998B-516A0839651E}" presName="parTxOnly" presStyleLbl="node1" presStyleIdx="0" presStyleCnt="5" custScaleX="117074" custLinFactNeighborX="1739">
        <dgm:presLayoutVars>
          <dgm:bulletEnabled val="1"/>
        </dgm:presLayoutVars>
      </dgm:prSet>
      <dgm:spPr/>
    </dgm:pt>
    <dgm:pt modelId="{8FED1316-6F7B-4654-B335-2A83AE9F94D5}" type="pres">
      <dgm:prSet presAssocID="{1B3C3ADE-461E-4233-9874-0D500F2937B2}" presName="parSpace" presStyleCnt="0"/>
      <dgm:spPr/>
    </dgm:pt>
    <dgm:pt modelId="{E412B5DB-2BCB-4021-8E9A-BF3D86E63B2B}" type="pres">
      <dgm:prSet presAssocID="{A5EFAC71-23E4-4968-900C-4F5473DA66E0}" presName="parTxOnly" presStyleLbl="node1" presStyleIdx="1" presStyleCnt="5">
        <dgm:presLayoutVars>
          <dgm:bulletEnabled val="1"/>
        </dgm:presLayoutVars>
      </dgm:prSet>
      <dgm:spPr/>
    </dgm:pt>
    <dgm:pt modelId="{ABBFA8CB-BB64-41CB-A876-D94BFFB8DC4E}" type="pres">
      <dgm:prSet presAssocID="{81B12057-DBFC-4C55-885F-4D52AE02A12E}" presName="parSpace" presStyleCnt="0"/>
      <dgm:spPr/>
    </dgm:pt>
    <dgm:pt modelId="{763FF712-86C5-4323-B3F0-F9297C860830}" type="pres">
      <dgm:prSet presAssocID="{0D4824DD-8B35-4921-BB53-7CA7D982F5FD}" presName="parTxOnly" presStyleLbl="node1" presStyleIdx="2" presStyleCnt="5">
        <dgm:presLayoutVars>
          <dgm:bulletEnabled val="1"/>
        </dgm:presLayoutVars>
      </dgm:prSet>
      <dgm:spPr/>
    </dgm:pt>
    <dgm:pt modelId="{DF71854E-6778-49AF-A3AB-BCCB565E31EB}" type="pres">
      <dgm:prSet presAssocID="{5F83BD87-9ACC-4215-B06A-D2AA471D1E23}" presName="parSpace" presStyleCnt="0"/>
      <dgm:spPr/>
    </dgm:pt>
    <dgm:pt modelId="{06568118-2C82-4D47-BE5B-F0726A45871F}" type="pres">
      <dgm:prSet presAssocID="{1B821B88-E39C-41A2-84E2-2F214F6CAEEC}" presName="parTxOnly" presStyleLbl="node1" presStyleIdx="3" presStyleCnt="5">
        <dgm:presLayoutVars>
          <dgm:bulletEnabled val="1"/>
        </dgm:presLayoutVars>
      </dgm:prSet>
      <dgm:spPr/>
    </dgm:pt>
    <dgm:pt modelId="{55430BF0-990E-4506-905D-A06A8FEFFF10}" type="pres">
      <dgm:prSet presAssocID="{45460E79-6596-4F06-8E02-EBE110AF2408}" presName="parSpace" presStyleCnt="0"/>
      <dgm:spPr/>
    </dgm:pt>
    <dgm:pt modelId="{D6B4EC90-CECA-4A1C-9219-387E335F9410}" type="pres">
      <dgm:prSet presAssocID="{213B7B2D-7CE8-4183-997F-184110DFC052}" presName="parTxOnly" presStyleLbl="node1" presStyleIdx="4" presStyleCnt="5">
        <dgm:presLayoutVars>
          <dgm:bulletEnabled val="1"/>
        </dgm:presLayoutVars>
      </dgm:prSet>
      <dgm:spPr/>
    </dgm:pt>
  </dgm:ptLst>
  <dgm:cxnLst>
    <dgm:cxn modelId="{4139E607-36AE-4962-A334-B4F5E7539300}" srcId="{F1DED1DC-E311-44F4-9B32-281A0BFFFB6F}" destId="{1B821B88-E39C-41A2-84E2-2F214F6CAEEC}" srcOrd="3" destOrd="0" parTransId="{52EAA951-2DD0-4CF8-AABF-3379C628A4C4}" sibTransId="{45460E79-6596-4F06-8E02-EBE110AF2408}"/>
    <dgm:cxn modelId="{20724C0A-0C5A-476F-A2C0-D62B4D8C825B}" srcId="{F1DED1DC-E311-44F4-9B32-281A0BFFFB6F}" destId="{A5EFAC71-23E4-4968-900C-4F5473DA66E0}" srcOrd="1" destOrd="0" parTransId="{3528E3A9-A366-4F14-8DDD-9B9636EA65DD}" sibTransId="{81B12057-DBFC-4C55-885F-4D52AE02A12E}"/>
    <dgm:cxn modelId="{598CEE0D-466E-4DFE-AFB3-93F544BC261C}" type="presOf" srcId="{1C793E56-213C-4EA1-998B-516A0839651E}" destId="{6CD1985D-2CC8-4BC5-ACEE-ADF8FDC63B02}" srcOrd="0" destOrd="0" presId="urn:microsoft.com/office/officeart/2005/8/layout/hChevron3"/>
    <dgm:cxn modelId="{4FBCAE11-7166-4E23-B95E-41E5B4C888BA}" type="presOf" srcId="{F1DED1DC-E311-44F4-9B32-281A0BFFFB6F}" destId="{22482E5E-DFC7-4760-9E5E-03E50D334BC8}" srcOrd="0" destOrd="0" presId="urn:microsoft.com/office/officeart/2005/8/layout/hChevron3"/>
    <dgm:cxn modelId="{900BE765-46A2-4F2B-B0AD-CF8D06955C5A}" srcId="{F1DED1DC-E311-44F4-9B32-281A0BFFFB6F}" destId="{0D4824DD-8B35-4921-BB53-7CA7D982F5FD}" srcOrd="2" destOrd="0" parTransId="{5FEEA1DC-EF96-4716-825E-469B924CC4B3}" sibTransId="{5F83BD87-9ACC-4215-B06A-D2AA471D1E23}"/>
    <dgm:cxn modelId="{36DA146A-4D2F-4722-8A35-7D5998753A79}" srcId="{F1DED1DC-E311-44F4-9B32-281A0BFFFB6F}" destId="{1C793E56-213C-4EA1-998B-516A0839651E}" srcOrd="0" destOrd="0" parTransId="{70D56CC6-2518-4C78-ACFD-A2CA1B8FC7CF}" sibTransId="{1B3C3ADE-461E-4233-9874-0D500F2937B2}"/>
    <dgm:cxn modelId="{61E51771-F1F3-45F4-857F-90E2D8FA5202}" type="presOf" srcId="{1B821B88-E39C-41A2-84E2-2F214F6CAEEC}" destId="{06568118-2C82-4D47-BE5B-F0726A45871F}" srcOrd="0" destOrd="0" presId="urn:microsoft.com/office/officeart/2005/8/layout/hChevron3"/>
    <dgm:cxn modelId="{1B2E6F7A-E4A9-4565-9DD0-667FD083D2AB}" type="presOf" srcId="{213B7B2D-7CE8-4183-997F-184110DFC052}" destId="{D6B4EC90-CECA-4A1C-9219-387E335F9410}" srcOrd="0" destOrd="0" presId="urn:microsoft.com/office/officeart/2005/8/layout/hChevron3"/>
    <dgm:cxn modelId="{85DF1FB0-5AA8-4238-95A1-ED12FFC92A69}" srcId="{F1DED1DC-E311-44F4-9B32-281A0BFFFB6F}" destId="{213B7B2D-7CE8-4183-997F-184110DFC052}" srcOrd="4" destOrd="0" parTransId="{2AE479DD-EBE3-4EE0-82C2-D2FB9C635FF9}" sibTransId="{1E5CB26F-2E82-40CF-BB54-FB865D8EBE2C}"/>
    <dgm:cxn modelId="{89EE32BB-AF33-4120-AE56-253B7C622DC1}" type="presOf" srcId="{0D4824DD-8B35-4921-BB53-7CA7D982F5FD}" destId="{763FF712-86C5-4323-B3F0-F9297C860830}" srcOrd="0" destOrd="0" presId="urn:microsoft.com/office/officeart/2005/8/layout/hChevron3"/>
    <dgm:cxn modelId="{8A1FFEC8-CF97-4003-80F0-DD1053F86E84}" type="presOf" srcId="{A5EFAC71-23E4-4968-900C-4F5473DA66E0}" destId="{E412B5DB-2BCB-4021-8E9A-BF3D86E63B2B}" srcOrd="0" destOrd="0" presId="urn:microsoft.com/office/officeart/2005/8/layout/hChevron3"/>
    <dgm:cxn modelId="{F6B1969D-D9B0-4030-866C-F4588B4E3E56}" type="presParOf" srcId="{22482E5E-DFC7-4760-9E5E-03E50D334BC8}" destId="{6CD1985D-2CC8-4BC5-ACEE-ADF8FDC63B02}" srcOrd="0" destOrd="0" presId="urn:microsoft.com/office/officeart/2005/8/layout/hChevron3"/>
    <dgm:cxn modelId="{8A3B5F0F-341E-436D-B48A-897CCE4BA94E}" type="presParOf" srcId="{22482E5E-DFC7-4760-9E5E-03E50D334BC8}" destId="{8FED1316-6F7B-4654-B335-2A83AE9F94D5}" srcOrd="1" destOrd="0" presId="urn:microsoft.com/office/officeart/2005/8/layout/hChevron3"/>
    <dgm:cxn modelId="{58DF2FAB-D53C-49C0-92C1-9EE4EE5FE242}" type="presParOf" srcId="{22482E5E-DFC7-4760-9E5E-03E50D334BC8}" destId="{E412B5DB-2BCB-4021-8E9A-BF3D86E63B2B}" srcOrd="2" destOrd="0" presId="urn:microsoft.com/office/officeart/2005/8/layout/hChevron3"/>
    <dgm:cxn modelId="{381F3087-1B26-44F0-A38F-C4AF9A9003D2}" type="presParOf" srcId="{22482E5E-DFC7-4760-9E5E-03E50D334BC8}" destId="{ABBFA8CB-BB64-41CB-A876-D94BFFB8DC4E}" srcOrd="3" destOrd="0" presId="urn:microsoft.com/office/officeart/2005/8/layout/hChevron3"/>
    <dgm:cxn modelId="{7CD98F94-D6BC-4A00-BC6F-16F258B0A1F0}" type="presParOf" srcId="{22482E5E-DFC7-4760-9E5E-03E50D334BC8}" destId="{763FF712-86C5-4323-B3F0-F9297C860830}" srcOrd="4" destOrd="0" presId="urn:microsoft.com/office/officeart/2005/8/layout/hChevron3"/>
    <dgm:cxn modelId="{8BF361BD-170F-49BB-A3EB-1657581446AB}" type="presParOf" srcId="{22482E5E-DFC7-4760-9E5E-03E50D334BC8}" destId="{DF71854E-6778-49AF-A3AB-BCCB565E31EB}" srcOrd="5" destOrd="0" presId="urn:microsoft.com/office/officeart/2005/8/layout/hChevron3"/>
    <dgm:cxn modelId="{85B50A6A-09A7-4424-8E79-C48492770C9D}" type="presParOf" srcId="{22482E5E-DFC7-4760-9E5E-03E50D334BC8}" destId="{06568118-2C82-4D47-BE5B-F0726A45871F}" srcOrd="6" destOrd="0" presId="urn:microsoft.com/office/officeart/2005/8/layout/hChevron3"/>
    <dgm:cxn modelId="{EDFFD51C-4DA9-4DB4-9397-3902A7FC39AB}" type="presParOf" srcId="{22482E5E-DFC7-4760-9E5E-03E50D334BC8}" destId="{55430BF0-990E-4506-905D-A06A8FEFFF10}" srcOrd="7" destOrd="0" presId="urn:microsoft.com/office/officeart/2005/8/layout/hChevron3"/>
    <dgm:cxn modelId="{80C3078E-EB1C-4315-84A9-F806BE0DAD37}" type="presParOf" srcId="{22482E5E-DFC7-4760-9E5E-03E50D334BC8}" destId="{D6B4EC90-CECA-4A1C-9219-387E335F9410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F1DED1DC-E311-44F4-9B32-281A0BFFFB6F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1C793E56-213C-4EA1-998B-516A0839651E}">
      <dgm:prSet/>
      <dgm:spPr>
        <a:solidFill>
          <a:schemeClr val="bg1">
            <a:lumMod val="65000"/>
          </a:schemeClr>
        </a:solidFill>
      </dgm:spPr>
      <dgm:t>
        <a:bodyPr/>
        <a:lstStyle/>
        <a:p>
          <a:pPr rtl="0"/>
          <a:r>
            <a:rPr lang="en-US" dirty="0"/>
            <a:t>Data acquisition</a:t>
          </a:r>
          <a:endParaRPr lang="he-IL" dirty="0"/>
        </a:p>
      </dgm:t>
    </dgm:pt>
    <dgm:pt modelId="{70D56CC6-2518-4C78-ACFD-A2CA1B8FC7CF}" type="parTrans" cxnId="{36DA146A-4D2F-4722-8A35-7D5998753A79}">
      <dgm:prSet/>
      <dgm:spPr/>
      <dgm:t>
        <a:bodyPr/>
        <a:lstStyle/>
        <a:p>
          <a:pPr rtl="1"/>
          <a:endParaRPr lang="he-IL"/>
        </a:p>
      </dgm:t>
    </dgm:pt>
    <dgm:pt modelId="{1B3C3ADE-461E-4233-9874-0D500F2937B2}" type="sibTrans" cxnId="{36DA146A-4D2F-4722-8A35-7D5998753A79}">
      <dgm:prSet/>
      <dgm:spPr/>
      <dgm:t>
        <a:bodyPr/>
        <a:lstStyle/>
        <a:p>
          <a:pPr rtl="1"/>
          <a:endParaRPr lang="he-IL"/>
        </a:p>
      </dgm:t>
    </dgm:pt>
    <dgm:pt modelId="{A5EFAC71-23E4-4968-900C-4F5473DA66E0}">
      <dgm:prSet/>
      <dgm:spPr>
        <a:solidFill>
          <a:srgbClr val="00B050"/>
        </a:solidFill>
      </dgm:spPr>
      <dgm:t>
        <a:bodyPr/>
        <a:lstStyle/>
        <a:p>
          <a:pPr rtl="0"/>
          <a:r>
            <a:rPr lang="en-US" dirty="0"/>
            <a:t>EDA</a:t>
          </a:r>
          <a:endParaRPr lang="he-IL" dirty="0"/>
        </a:p>
      </dgm:t>
    </dgm:pt>
    <dgm:pt modelId="{3528E3A9-A366-4F14-8DDD-9B9636EA65DD}" type="parTrans" cxnId="{20724C0A-0C5A-476F-A2C0-D62B4D8C825B}">
      <dgm:prSet/>
      <dgm:spPr/>
      <dgm:t>
        <a:bodyPr/>
        <a:lstStyle/>
        <a:p>
          <a:pPr rtl="1"/>
          <a:endParaRPr lang="he-IL"/>
        </a:p>
      </dgm:t>
    </dgm:pt>
    <dgm:pt modelId="{81B12057-DBFC-4C55-885F-4D52AE02A12E}" type="sibTrans" cxnId="{20724C0A-0C5A-476F-A2C0-D62B4D8C825B}">
      <dgm:prSet/>
      <dgm:spPr/>
      <dgm:t>
        <a:bodyPr/>
        <a:lstStyle/>
        <a:p>
          <a:pPr rtl="1"/>
          <a:endParaRPr lang="he-IL"/>
        </a:p>
      </dgm:t>
    </dgm:pt>
    <dgm:pt modelId="{213B7B2D-7CE8-4183-997F-184110DFC052}">
      <dgm:prSet/>
      <dgm:spPr>
        <a:solidFill>
          <a:schemeClr val="accent4">
            <a:lumMod val="40000"/>
            <a:lumOff val="60000"/>
          </a:schemeClr>
        </a:solidFill>
      </dgm:spPr>
      <dgm:t>
        <a:bodyPr/>
        <a:lstStyle/>
        <a:p>
          <a:pPr rtl="0"/>
          <a:r>
            <a:rPr lang="en-US"/>
            <a:t>WOW effect</a:t>
          </a:r>
          <a:endParaRPr lang="he-IL"/>
        </a:p>
      </dgm:t>
    </dgm:pt>
    <dgm:pt modelId="{2AE479DD-EBE3-4EE0-82C2-D2FB9C635FF9}" type="parTrans" cxnId="{85DF1FB0-5AA8-4238-95A1-ED12FFC92A69}">
      <dgm:prSet/>
      <dgm:spPr/>
      <dgm:t>
        <a:bodyPr/>
        <a:lstStyle/>
        <a:p>
          <a:pPr rtl="1"/>
          <a:endParaRPr lang="he-IL"/>
        </a:p>
      </dgm:t>
    </dgm:pt>
    <dgm:pt modelId="{1E5CB26F-2E82-40CF-BB54-FB865D8EBE2C}" type="sibTrans" cxnId="{85DF1FB0-5AA8-4238-95A1-ED12FFC92A69}">
      <dgm:prSet/>
      <dgm:spPr/>
      <dgm:t>
        <a:bodyPr/>
        <a:lstStyle/>
        <a:p>
          <a:pPr rtl="1"/>
          <a:endParaRPr lang="he-IL"/>
        </a:p>
      </dgm:t>
    </dgm:pt>
    <dgm:pt modelId="{0D4824DD-8B35-4921-BB53-7CA7D982F5FD}">
      <dgm:prSet/>
      <dgm:spPr>
        <a:solidFill>
          <a:schemeClr val="accent4">
            <a:lumMod val="40000"/>
            <a:lumOff val="60000"/>
          </a:schemeClr>
        </a:solidFill>
      </dgm:spPr>
      <dgm:t>
        <a:bodyPr/>
        <a:lstStyle/>
        <a:p>
          <a:pPr rtl="0"/>
          <a:r>
            <a:rPr lang="en-US" dirty="0"/>
            <a:t>Conclusion</a:t>
          </a:r>
          <a:endParaRPr lang="he-IL" dirty="0"/>
        </a:p>
      </dgm:t>
    </dgm:pt>
    <dgm:pt modelId="{5FEEA1DC-EF96-4716-825E-469B924CC4B3}" type="parTrans" cxnId="{900BE765-46A2-4F2B-B0AD-CF8D06955C5A}">
      <dgm:prSet/>
      <dgm:spPr/>
      <dgm:t>
        <a:bodyPr/>
        <a:lstStyle/>
        <a:p>
          <a:pPr rtl="1"/>
          <a:endParaRPr lang="he-IL"/>
        </a:p>
      </dgm:t>
    </dgm:pt>
    <dgm:pt modelId="{5F83BD87-9ACC-4215-B06A-D2AA471D1E23}" type="sibTrans" cxnId="{900BE765-46A2-4F2B-B0AD-CF8D06955C5A}">
      <dgm:prSet/>
      <dgm:spPr/>
      <dgm:t>
        <a:bodyPr/>
        <a:lstStyle/>
        <a:p>
          <a:pPr rtl="1"/>
          <a:endParaRPr lang="he-IL"/>
        </a:p>
      </dgm:t>
    </dgm:pt>
    <dgm:pt modelId="{1B821B88-E39C-41A2-84E2-2F214F6CAEEC}">
      <dgm:prSet/>
      <dgm:spPr>
        <a:solidFill>
          <a:schemeClr val="accent4">
            <a:lumMod val="40000"/>
            <a:lumOff val="60000"/>
          </a:schemeClr>
        </a:solidFill>
      </dgm:spPr>
      <dgm:t>
        <a:bodyPr/>
        <a:lstStyle/>
        <a:p>
          <a:pPr rtl="1"/>
          <a:r>
            <a:rPr lang="en-US"/>
            <a:t>ML</a:t>
          </a:r>
          <a:endParaRPr lang="he-IL" dirty="0"/>
        </a:p>
      </dgm:t>
    </dgm:pt>
    <dgm:pt modelId="{52EAA951-2DD0-4CF8-AABF-3379C628A4C4}" type="parTrans" cxnId="{4139E607-36AE-4962-A334-B4F5E7539300}">
      <dgm:prSet/>
      <dgm:spPr/>
      <dgm:t>
        <a:bodyPr/>
        <a:lstStyle/>
        <a:p>
          <a:pPr rtl="1"/>
          <a:endParaRPr lang="he-IL"/>
        </a:p>
      </dgm:t>
    </dgm:pt>
    <dgm:pt modelId="{45460E79-6596-4F06-8E02-EBE110AF2408}" type="sibTrans" cxnId="{4139E607-36AE-4962-A334-B4F5E7539300}">
      <dgm:prSet/>
      <dgm:spPr/>
      <dgm:t>
        <a:bodyPr/>
        <a:lstStyle/>
        <a:p>
          <a:pPr rtl="1"/>
          <a:endParaRPr lang="he-IL"/>
        </a:p>
      </dgm:t>
    </dgm:pt>
    <dgm:pt modelId="{22482E5E-DFC7-4760-9E5E-03E50D334BC8}" type="pres">
      <dgm:prSet presAssocID="{F1DED1DC-E311-44F4-9B32-281A0BFFFB6F}" presName="Name0" presStyleCnt="0">
        <dgm:presLayoutVars>
          <dgm:dir val="rev"/>
          <dgm:resizeHandles val="exact"/>
        </dgm:presLayoutVars>
      </dgm:prSet>
      <dgm:spPr/>
    </dgm:pt>
    <dgm:pt modelId="{6CD1985D-2CC8-4BC5-ACEE-ADF8FDC63B02}" type="pres">
      <dgm:prSet presAssocID="{1C793E56-213C-4EA1-998B-516A0839651E}" presName="parTxOnly" presStyleLbl="node1" presStyleIdx="0" presStyleCnt="5" custScaleX="117074" custLinFactNeighborX="1739">
        <dgm:presLayoutVars>
          <dgm:bulletEnabled val="1"/>
        </dgm:presLayoutVars>
      </dgm:prSet>
      <dgm:spPr/>
    </dgm:pt>
    <dgm:pt modelId="{8FED1316-6F7B-4654-B335-2A83AE9F94D5}" type="pres">
      <dgm:prSet presAssocID="{1B3C3ADE-461E-4233-9874-0D500F2937B2}" presName="parSpace" presStyleCnt="0"/>
      <dgm:spPr/>
    </dgm:pt>
    <dgm:pt modelId="{E412B5DB-2BCB-4021-8E9A-BF3D86E63B2B}" type="pres">
      <dgm:prSet presAssocID="{A5EFAC71-23E4-4968-900C-4F5473DA66E0}" presName="parTxOnly" presStyleLbl="node1" presStyleIdx="1" presStyleCnt="5">
        <dgm:presLayoutVars>
          <dgm:bulletEnabled val="1"/>
        </dgm:presLayoutVars>
      </dgm:prSet>
      <dgm:spPr/>
    </dgm:pt>
    <dgm:pt modelId="{ABBFA8CB-BB64-41CB-A876-D94BFFB8DC4E}" type="pres">
      <dgm:prSet presAssocID="{81B12057-DBFC-4C55-885F-4D52AE02A12E}" presName="parSpace" presStyleCnt="0"/>
      <dgm:spPr/>
    </dgm:pt>
    <dgm:pt modelId="{763FF712-86C5-4323-B3F0-F9297C860830}" type="pres">
      <dgm:prSet presAssocID="{0D4824DD-8B35-4921-BB53-7CA7D982F5FD}" presName="parTxOnly" presStyleLbl="node1" presStyleIdx="2" presStyleCnt="5">
        <dgm:presLayoutVars>
          <dgm:bulletEnabled val="1"/>
        </dgm:presLayoutVars>
      </dgm:prSet>
      <dgm:spPr/>
    </dgm:pt>
    <dgm:pt modelId="{DF71854E-6778-49AF-A3AB-BCCB565E31EB}" type="pres">
      <dgm:prSet presAssocID="{5F83BD87-9ACC-4215-B06A-D2AA471D1E23}" presName="parSpace" presStyleCnt="0"/>
      <dgm:spPr/>
    </dgm:pt>
    <dgm:pt modelId="{06568118-2C82-4D47-BE5B-F0726A45871F}" type="pres">
      <dgm:prSet presAssocID="{1B821B88-E39C-41A2-84E2-2F214F6CAEEC}" presName="parTxOnly" presStyleLbl="node1" presStyleIdx="3" presStyleCnt="5">
        <dgm:presLayoutVars>
          <dgm:bulletEnabled val="1"/>
        </dgm:presLayoutVars>
      </dgm:prSet>
      <dgm:spPr/>
    </dgm:pt>
    <dgm:pt modelId="{55430BF0-990E-4506-905D-A06A8FEFFF10}" type="pres">
      <dgm:prSet presAssocID="{45460E79-6596-4F06-8E02-EBE110AF2408}" presName="parSpace" presStyleCnt="0"/>
      <dgm:spPr/>
    </dgm:pt>
    <dgm:pt modelId="{D6B4EC90-CECA-4A1C-9219-387E335F9410}" type="pres">
      <dgm:prSet presAssocID="{213B7B2D-7CE8-4183-997F-184110DFC052}" presName="parTxOnly" presStyleLbl="node1" presStyleIdx="4" presStyleCnt="5">
        <dgm:presLayoutVars>
          <dgm:bulletEnabled val="1"/>
        </dgm:presLayoutVars>
      </dgm:prSet>
      <dgm:spPr/>
    </dgm:pt>
  </dgm:ptLst>
  <dgm:cxnLst>
    <dgm:cxn modelId="{4139E607-36AE-4962-A334-B4F5E7539300}" srcId="{F1DED1DC-E311-44F4-9B32-281A0BFFFB6F}" destId="{1B821B88-E39C-41A2-84E2-2F214F6CAEEC}" srcOrd="3" destOrd="0" parTransId="{52EAA951-2DD0-4CF8-AABF-3379C628A4C4}" sibTransId="{45460E79-6596-4F06-8E02-EBE110AF2408}"/>
    <dgm:cxn modelId="{20724C0A-0C5A-476F-A2C0-D62B4D8C825B}" srcId="{F1DED1DC-E311-44F4-9B32-281A0BFFFB6F}" destId="{A5EFAC71-23E4-4968-900C-4F5473DA66E0}" srcOrd="1" destOrd="0" parTransId="{3528E3A9-A366-4F14-8DDD-9B9636EA65DD}" sibTransId="{81B12057-DBFC-4C55-885F-4D52AE02A12E}"/>
    <dgm:cxn modelId="{598CEE0D-466E-4DFE-AFB3-93F544BC261C}" type="presOf" srcId="{1C793E56-213C-4EA1-998B-516A0839651E}" destId="{6CD1985D-2CC8-4BC5-ACEE-ADF8FDC63B02}" srcOrd="0" destOrd="0" presId="urn:microsoft.com/office/officeart/2005/8/layout/hChevron3"/>
    <dgm:cxn modelId="{4FBCAE11-7166-4E23-B95E-41E5B4C888BA}" type="presOf" srcId="{F1DED1DC-E311-44F4-9B32-281A0BFFFB6F}" destId="{22482E5E-DFC7-4760-9E5E-03E50D334BC8}" srcOrd="0" destOrd="0" presId="urn:microsoft.com/office/officeart/2005/8/layout/hChevron3"/>
    <dgm:cxn modelId="{900BE765-46A2-4F2B-B0AD-CF8D06955C5A}" srcId="{F1DED1DC-E311-44F4-9B32-281A0BFFFB6F}" destId="{0D4824DD-8B35-4921-BB53-7CA7D982F5FD}" srcOrd="2" destOrd="0" parTransId="{5FEEA1DC-EF96-4716-825E-469B924CC4B3}" sibTransId="{5F83BD87-9ACC-4215-B06A-D2AA471D1E23}"/>
    <dgm:cxn modelId="{36DA146A-4D2F-4722-8A35-7D5998753A79}" srcId="{F1DED1DC-E311-44F4-9B32-281A0BFFFB6F}" destId="{1C793E56-213C-4EA1-998B-516A0839651E}" srcOrd="0" destOrd="0" parTransId="{70D56CC6-2518-4C78-ACFD-A2CA1B8FC7CF}" sibTransId="{1B3C3ADE-461E-4233-9874-0D500F2937B2}"/>
    <dgm:cxn modelId="{61E51771-F1F3-45F4-857F-90E2D8FA5202}" type="presOf" srcId="{1B821B88-E39C-41A2-84E2-2F214F6CAEEC}" destId="{06568118-2C82-4D47-BE5B-F0726A45871F}" srcOrd="0" destOrd="0" presId="urn:microsoft.com/office/officeart/2005/8/layout/hChevron3"/>
    <dgm:cxn modelId="{1B2E6F7A-E4A9-4565-9DD0-667FD083D2AB}" type="presOf" srcId="{213B7B2D-7CE8-4183-997F-184110DFC052}" destId="{D6B4EC90-CECA-4A1C-9219-387E335F9410}" srcOrd="0" destOrd="0" presId="urn:microsoft.com/office/officeart/2005/8/layout/hChevron3"/>
    <dgm:cxn modelId="{85DF1FB0-5AA8-4238-95A1-ED12FFC92A69}" srcId="{F1DED1DC-E311-44F4-9B32-281A0BFFFB6F}" destId="{213B7B2D-7CE8-4183-997F-184110DFC052}" srcOrd="4" destOrd="0" parTransId="{2AE479DD-EBE3-4EE0-82C2-D2FB9C635FF9}" sibTransId="{1E5CB26F-2E82-40CF-BB54-FB865D8EBE2C}"/>
    <dgm:cxn modelId="{89EE32BB-AF33-4120-AE56-253B7C622DC1}" type="presOf" srcId="{0D4824DD-8B35-4921-BB53-7CA7D982F5FD}" destId="{763FF712-86C5-4323-B3F0-F9297C860830}" srcOrd="0" destOrd="0" presId="urn:microsoft.com/office/officeart/2005/8/layout/hChevron3"/>
    <dgm:cxn modelId="{8A1FFEC8-CF97-4003-80F0-DD1053F86E84}" type="presOf" srcId="{A5EFAC71-23E4-4968-900C-4F5473DA66E0}" destId="{E412B5DB-2BCB-4021-8E9A-BF3D86E63B2B}" srcOrd="0" destOrd="0" presId="urn:microsoft.com/office/officeart/2005/8/layout/hChevron3"/>
    <dgm:cxn modelId="{F6B1969D-D9B0-4030-866C-F4588B4E3E56}" type="presParOf" srcId="{22482E5E-DFC7-4760-9E5E-03E50D334BC8}" destId="{6CD1985D-2CC8-4BC5-ACEE-ADF8FDC63B02}" srcOrd="0" destOrd="0" presId="urn:microsoft.com/office/officeart/2005/8/layout/hChevron3"/>
    <dgm:cxn modelId="{8A3B5F0F-341E-436D-B48A-897CCE4BA94E}" type="presParOf" srcId="{22482E5E-DFC7-4760-9E5E-03E50D334BC8}" destId="{8FED1316-6F7B-4654-B335-2A83AE9F94D5}" srcOrd="1" destOrd="0" presId="urn:microsoft.com/office/officeart/2005/8/layout/hChevron3"/>
    <dgm:cxn modelId="{58DF2FAB-D53C-49C0-92C1-9EE4EE5FE242}" type="presParOf" srcId="{22482E5E-DFC7-4760-9E5E-03E50D334BC8}" destId="{E412B5DB-2BCB-4021-8E9A-BF3D86E63B2B}" srcOrd="2" destOrd="0" presId="urn:microsoft.com/office/officeart/2005/8/layout/hChevron3"/>
    <dgm:cxn modelId="{381F3087-1B26-44F0-A38F-C4AF9A9003D2}" type="presParOf" srcId="{22482E5E-DFC7-4760-9E5E-03E50D334BC8}" destId="{ABBFA8CB-BB64-41CB-A876-D94BFFB8DC4E}" srcOrd="3" destOrd="0" presId="urn:microsoft.com/office/officeart/2005/8/layout/hChevron3"/>
    <dgm:cxn modelId="{7CD98F94-D6BC-4A00-BC6F-16F258B0A1F0}" type="presParOf" srcId="{22482E5E-DFC7-4760-9E5E-03E50D334BC8}" destId="{763FF712-86C5-4323-B3F0-F9297C860830}" srcOrd="4" destOrd="0" presId="urn:microsoft.com/office/officeart/2005/8/layout/hChevron3"/>
    <dgm:cxn modelId="{8BF361BD-170F-49BB-A3EB-1657581446AB}" type="presParOf" srcId="{22482E5E-DFC7-4760-9E5E-03E50D334BC8}" destId="{DF71854E-6778-49AF-A3AB-BCCB565E31EB}" srcOrd="5" destOrd="0" presId="urn:microsoft.com/office/officeart/2005/8/layout/hChevron3"/>
    <dgm:cxn modelId="{85B50A6A-09A7-4424-8E79-C48492770C9D}" type="presParOf" srcId="{22482E5E-DFC7-4760-9E5E-03E50D334BC8}" destId="{06568118-2C82-4D47-BE5B-F0726A45871F}" srcOrd="6" destOrd="0" presId="urn:microsoft.com/office/officeart/2005/8/layout/hChevron3"/>
    <dgm:cxn modelId="{EDFFD51C-4DA9-4DB4-9397-3902A7FC39AB}" type="presParOf" srcId="{22482E5E-DFC7-4760-9E5E-03E50D334BC8}" destId="{55430BF0-990E-4506-905D-A06A8FEFFF10}" srcOrd="7" destOrd="0" presId="urn:microsoft.com/office/officeart/2005/8/layout/hChevron3"/>
    <dgm:cxn modelId="{80C3078E-EB1C-4315-84A9-F806BE0DAD37}" type="presParOf" srcId="{22482E5E-DFC7-4760-9E5E-03E50D334BC8}" destId="{D6B4EC90-CECA-4A1C-9219-387E335F9410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F1DED1DC-E311-44F4-9B32-281A0BFFFB6F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1C793E56-213C-4EA1-998B-516A0839651E}">
      <dgm:prSet/>
      <dgm:spPr>
        <a:solidFill>
          <a:schemeClr val="bg1">
            <a:lumMod val="65000"/>
          </a:schemeClr>
        </a:solidFill>
      </dgm:spPr>
      <dgm:t>
        <a:bodyPr/>
        <a:lstStyle/>
        <a:p>
          <a:pPr rtl="0"/>
          <a:r>
            <a:rPr lang="en-US" dirty="0"/>
            <a:t>Data acquisition</a:t>
          </a:r>
          <a:endParaRPr lang="he-IL" dirty="0"/>
        </a:p>
      </dgm:t>
    </dgm:pt>
    <dgm:pt modelId="{70D56CC6-2518-4C78-ACFD-A2CA1B8FC7CF}" type="parTrans" cxnId="{36DA146A-4D2F-4722-8A35-7D5998753A79}">
      <dgm:prSet/>
      <dgm:spPr/>
      <dgm:t>
        <a:bodyPr/>
        <a:lstStyle/>
        <a:p>
          <a:pPr rtl="1"/>
          <a:endParaRPr lang="he-IL"/>
        </a:p>
      </dgm:t>
    </dgm:pt>
    <dgm:pt modelId="{1B3C3ADE-461E-4233-9874-0D500F2937B2}" type="sibTrans" cxnId="{36DA146A-4D2F-4722-8A35-7D5998753A79}">
      <dgm:prSet/>
      <dgm:spPr/>
      <dgm:t>
        <a:bodyPr/>
        <a:lstStyle/>
        <a:p>
          <a:pPr rtl="1"/>
          <a:endParaRPr lang="he-IL"/>
        </a:p>
      </dgm:t>
    </dgm:pt>
    <dgm:pt modelId="{A5EFAC71-23E4-4968-900C-4F5473DA66E0}">
      <dgm:prSet/>
      <dgm:spPr>
        <a:solidFill>
          <a:srgbClr val="00B050"/>
        </a:solidFill>
      </dgm:spPr>
      <dgm:t>
        <a:bodyPr/>
        <a:lstStyle/>
        <a:p>
          <a:pPr rtl="0"/>
          <a:r>
            <a:rPr lang="en-US" dirty="0"/>
            <a:t>EDA</a:t>
          </a:r>
          <a:endParaRPr lang="he-IL" dirty="0"/>
        </a:p>
      </dgm:t>
    </dgm:pt>
    <dgm:pt modelId="{3528E3A9-A366-4F14-8DDD-9B9636EA65DD}" type="parTrans" cxnId="{20724C0A-0C5A-476F-A2C0-D62B4D8C825B}">
      <dgm:prSet/>
      <dgm:spPr/>
      <dgm:t>
        <a:bodyPr/>
        <a:lstStyle/>
        <a:p>
          <a:pPr rtl="1"/>
          <a:endParaRPr lang="he-IL"/>
        </a:p>
      </dgm:t>
    </dgm:pt>
    <dgm:pt modelId="{81B12057-DBFC-4C55-885F-4D52AE02A12E}" type="sibTrans" cxnId="{20724C0A-0C5A-476F-A2C0-D62B4D8C825B}">
      <dgm:prSet/>
      <dgm:spPr/>
      <dgm:t>
        <a:bodyPr/>
        <a:lstStyle/>
        <a:p>
          <a:pPr rtl="1"/>
          <a:endParaRPr lang="he-IL"/>
        </a:p>
      </dgm:t>
    </dgm:pt>
    <dgm:pt modelId="{213B7B2D-7CE8-4183-997F-184110DFC052}">
      <dgm:prSet/>
      <dgm:spPr>
        <a:solidFill>
          <a:schemeClr val="accent4">
            <a:lumMod val="40000"/>
            <a:lumOff val="60000"/>
          </a:schemeClr>
        </a:solidFill>
      </dgm:spPr>
      <dgm:t>
        <a:bodyPr/>
        <a:lstStyle/>
        <a:p>
          <a:pPr rtl="0"/>
          <a:r>
            <a:rPr lang="en-US"/>
            <a:t>WOW effect</a:t>
          </a:r>
          <a:endParaRPr lang="he-IL"/>
        </a:p>
      </dgm:t>
    </dgm:pt>
    <dgm:pt modelId="{2AE479DD-EBE3-4EE0-82C2-D2FB9C635FF9}" type="parTrans" cxnId="{85DF1FB0-5AA8-4238-95A1-ED12FFC92A69}">
      <dgm:prSet/>
      <dgm:spPr/>
      <dgm:t>
        <a:bodyPr/>
        <a:lstStyle/>
        <a:p>
          <a:pPr rtl="1"/>
          <a:endParaRPr lang="he-IL"/>
        </a:p>
      </dgm:t>
    </dgm:pt>
    <dgm:pt modelId="{1E5CB26F-2E82-40CF-BB54-FB865D8EBE2C}" type="sibTrans" cxnId="{85DF1FB0-5AA8-4238-95A1-ED12FFC92A69}">
      <dgm:prSet/>
      <dgm:spPr/>
      <dgm:t>
        <a:bodyPr/>
        <a:lstStyle/>
        <a:p>
          <a:pPr rtl="1"/>
          <a:endParaRPr lang="he-IL"/>
        </a:p>
      </dgm:t>
    </dgm:pt>
    <dgm:pt modelId="{0D4824DD-8B35-4921-BB53-7CA7D982F5FD}">
      <dgm:prSet/>
      <dgm:spPr>
        <a:solidFill>
          <a:schemeClr val="accent4">
            <a:lumMod val="40000"/>
            <a:lumOff val="60000"/>
          </a:schemeClr>
        </a:solidFill>
      </dgm:spPr>
      <dgm:t>
        <a:bodyPr/>
        <a:lstStyle/>
        <a:p>
          <a:pPr rtl="0"/>
          <a:r>
            <a:rPr lang="en-US" dirty="0"/>
            <a:t>Conclusion</a:t>
          </a:r>
          <a:endParaRPr lang="he-IL" dirty="0"/>
        </a:p>
      </dgm:t>
    </dgm:pt>
    <dgm:pt modelId="{5FEEA1DC-EF96-4716-825E-469B924CC4B3}" type="parTrans" cxnId="{900BE765-46A2-4F2B-B0AD-CF8D06955C5A}">
      <dgm:prSet/>
      <dgm:spPr/>
      <dgm:t>
        <a:bodyPr/>
        <a:lstStyle/>
        <a:p>
          <a:pPr rtl="1"/>
          <a:endParaRPr lang="he-IL"/>
        </a:p>
      </dgm:t>
    </dgm:pt>
    <dgm:pt modelId="{5F83BD87-9ACC-4215-B06A-D2AA471D1E23}" type="sibTrans" cxnId="{900BE765-46A2-4F2B-B0AD-CF8D06955C5A}">
      <dgm:prSet/>
      <dgm:spPr/>
      <dgm:t>
        <a:bodyPr/>
        <a:lstStyle/>
        <a:p>
          <a:pPr rtl="1"/>
          <a:endParaRPr lang="he-IL"/>
        </a:p>
      </dgm:t>
    </dgm:pt>
    <dgm:pt modelId="{1B821B88-E39C-41A2-84E2-2F214F6CAEEC}">
      <dgm:prSet/>
      <dgm:spPr>
        <a:solidFill>
          <a:schemeClr val="accent4">
            <a:lumMod val="40000"/>
            <a:lumOff val="60000"/>
          </a:schemeClr>
        </a:solidFill>
      </dgm:spPr>
      <dgm:t>
        <a:bodyPr/>
        <a:lstStyle/>
        <a:p>
          <a:pPr rtl="1"/>
          <a:r>
            <a:rPr lang="en-US"/>
            <a:t>ML</a:t>
          </a:r>
          <a:endParaRPr lang="he-IL" dirty="0"/>
        </a:p>
      </dgm:t>
    </dgm:pt>
    <dgm:pt modelId="{52EAA951-2DD0-4CF8-AABF-3379C628A4C4}" type="parTrans" cxnId="{4139E607-36AE-4962-A334-B4F5E7539300}">
      <dgm:prSet/>
      <dgm:spPr/>
      <dgm:t>
        <a:bodyPr/>
        <a:lstStyle/>
        <a:p>
          <a:pPr rtl="1"/>
          <a:endParaRPr lang="he-IL"/>
        </a:p>
      </dgm:t>
    </dgm:pt>
    <dgm:pt modelId="{45460E79-6596-4F06-8E02-EBE110AF2408}" type="sibTrans" cxnId="{4139E607-36AE-4962-A334-B4F5E7539300}">
      <dgm:prSet/>
      <dgm:spPr/>
      <dgm:t>
        <a:bodyPr/>
        <a:lstStyle/>
        <a:p>
          <a:pPr rtl="1"/>
          <a:endParaRPr lang="he-IL"/>
        </a:p>
      </dgm:t>
    </dgm:pt>
    <dgm:pt modelId="{22482E5E-DFC7-4760-9E5E-03E50D334BC8}" type="pres">
      <dgm:prSet presAssocID="{F1DED1DC-E311-44F4-9B32-281A0BFFFB6F}" presName="Name0" presStyleCnt="0">
        <dgm:presLayoutVars>
          <dgm:dir val="rev"/>
          <dgm:resizeHandles val="exact"/>
        </dgm:presLayoutVars>
      </dgm:prSet>
      <dgm:spPr/>
    </dgm:pt>
    <dgm:pt modelId="{6CD1985D-2CC8-4BC5-ACEE-ADF8FDC63B02}" type="pres">
      <dgm:prSet presAssocID="{1C793E56-213C-4EA1-998B-516A0839651E}" presName="parTxOnly" presStyleLbl="node1" presStyleIdx="0" presStyleCnt="5" custScaleX="117074" custLinFactNeighborX="1739">
        <dgm:presLayoutVars>
          <dgm:bulletEnabled val="1"/>
        </dgm:presLayoutVars>
      </dgm:prSet>
      <dgm:spPr/>
    </dgm:pt>
    <dgm:pt modelId="{8FED1316-6F7B-4654-B335-2A83AE9F94D5}" type="pres">
      <dgm:prSet presAssocID="{1B3C3ADE-461E-4233-9874-0D500F2937B2}" presName="parSpace" presStyleCnt="0"/>
      <dgm:spPr/>
    </dgm:pt>
    <dgm:pt modelId="{E412B5DB-2BCB-4021-8E9A-BF3D86E63B2B}" type="pres">
      <dgm:prSet presAssocID="{A5EFAC71-23E4-4968-900C-4F5473DA66E0}" presName="parTxOnly" presStyleLbl="node1" presStyleIdx="1" presStyleCnt="5">
        <dgm:presLayoutVars>
          <dgm:bulletEnabled val="1"/>
        </dgm:presLayoutVars>
      </dgm:prSet>
      <dgm:spPr/>
    </dgm:pt>
    <dgm:pt modelId="{ABBFA8CB-BB64-41CB-A876-D94BFFB8DC4E}" type="pres">
      <dgm:prSet presAssocID="{81B12057-DBFC-4C55-885F-4D52AE02A12E}" presName="parSpace" presStyleCnt="0"/>
      <dgm:spPr/>
    </dgm:pt>
    <dgm:pt modelId="{763FF712-86C5-4323-B3F0-F9297C860830}" type="pres">
      <dgm:prSet presAssocID="{0D4824DD-8B35-4921-BB53-7CA7D982F5FD}" presName="parTxOnly" presStyleLbl="node1" presStyleIdx="2" presStyleCnt="5">
        <dgm:presLayoutVars>
          <dgm:bulletEnabled val="1"/>
        </dgm:presLayoutVars>
      </dgm:prSet>
      <dgm:spPr/>
    </dgm:pt>
    <dgm:pt modelId="{DF71854E-6778-49AF-A3AB-BCCB565E31EB}" type="pres">
      <dgm:prSet presAssocID="{5F83BD87-9ACC-4215-B06A-D2AA471D1E23}" presName="parSpace" presStyleCnt="0"/>
      <dgm:spPr/>
    </dgm:pt>
    <dgm:pt modelId="{06568118-2C82-4D47-BE5B-F0726A45871F}" type="pres">
      <dgm:prSet presAssocID="{1B821B88-E39C-41A2-84E2-2F214F6CAEEC}" presName="parTxOnly" presStyleLbl="node1" presStyleIdx="3" presStyleCnt="5">
        <dgm:presLayoutVars>
          <dgm:bulletEnabled val="1"/>
        </dgm:presLayoutVars>
      </dgm:prSet>
      <dgm:spPr/>
    </dgm:pt>
    <dgm:pt modelId="{55430BF0-990E-4506-905D-A06A8FEFFF10}" type="pres">
      <dgm:prSet presAssocID="{45460E79-6596-4F06-8E02-EBE110AF2408}" presName="parSpace" presStyleCnt="0"/>
      <dgm:spPr/>
    </dgm:pt>
    <dgm:pt modelId="{D6B4EC90-CECA-4A1C-9219-387E335F9410}" type="pres">
      <dgm:prSet presAssocID="{213B7B2D-7CE8-4183-997F-184110DFC052}" presName="parTxOnly" presStyleLbl="node1" presStyleIdx="4" presStyleCnt="5">
        <dgm:presLayoutVars>
          <dgm:bulletEnabled val="1"/>
        </dgm:presLayoutVars>
      </dgm:prSet>
      <dgm:spPr/>
    </dgm:pt>
  </dgm:ptLst>
  <dgm:cxnLst>
    <dgm:cxn modelId="{4139E607-36AE-4962-A334-B4F5E7539300}" srcId="{F1DED1DC-E311-44F4-9B32-281A0BFFFB6F}" destId="{1B821B88-E39C-41A2-84E2-2F214F6CAEEC}" srcOrd="3" destOrd="0" parTransId="{52EAA951-2DD0-4CF8-AABF-3379C628A4C4}" sibTransId="{45460E79-6596-4F06-8E02-EBE110AF2408}"/>
    <dgm:cxn modelId="{20724C0A-0C5A-476F-A2C0-D62B4D8C825B}" srcId="{F1DED1DC-E311-44F4-9B32-281A0BFFFB6F}" destId="{A5EFAC71-23E4-4968-900C-4F5473DA66E0}" srcOrd="1" destOrd="0" parTransId="{3528E3A9-A366-4F14-8DDD-9B9636EA65DD}" sibTransId="{81B12057-DBFC-4C55-885F-4D52AE02A12E}"/>
    <dgm:cxn modelId="{598CEE0D-466E-4DFE-AFB3-93F544BC261C}" type="presOf" srcId="{1C793E56-213C-4EA1-998B-516A0839651E}" destId="{6CD1985D-2CC8-4BC5-ACEE-ADF8FDC63B02}" srcOrd="0" destOrd="0" presId="urn:microsoft.com/office/officeart/2005/8/layout/hChevron3"/>
    <dgm:cxn modelId="{4FBCAE11-7166-4E23-B95E-41E5B4C888BA}" type="presOf" srcId="{F1DED1DC-E311-44F4-9B32-281A0BFFFB6F}" destId="{22482E5E-DFC7-4760-9E5E-03E50D334BC8}" srcOrd="0" destOrd="0" presId="urn:microsoft.com/office/officeart/2005/8/layout/hChevron3"/>
    <dgm:cxn modelId="{900BE765-46A2-4F2B-B0AD-CF8D06955C5A}" srcId="{F1DED1DC-E311-44F4-9B32-281A0BFFFB6F}" destId="{0D4824DD-8B35-4921-BB53-7CA7D982F5FD}" srcOrd="2" destOrd="0" parTransId="{5FEEA1DC-EF96-4716-825E-469B924CC4B3}" sibTransId="{5F83BD87-9ACC-4215-B06A-D2AA471D1E23}"/>
    <dgm:cxn modelId="{36DA146A-4D2F-4722-8A35-7D5998753A79}" srcId="{F1DED1DC-E311-44F4-9B32-281A0BFFFB6F}" destId="{1C793E56-213C-4EA1-998B-516A0839651E}" srcOrd="0" destOrd="0" parTransId="{70D56CC6-2518-4C78-ACFD-A2CA1B8FC7CF}" sibTransId="{1B3C3ADE-461E-4233-9874-0D500F2937B2}"/>
    <dgm:cxn modelId="{61E51771-F1F3-45F4-857F-90E2D8FA5202}" type="presOf" srcId="{1B821B88-E39C-41A2-84E2-2F214F6CAEEC}" destId="{06568118-2C82-4D47-BE5B-F0726A45871F}" srcOrd="0" destOrd="0" presId="urn:microsoft.com/office/officeart/2005/8/layout/hChevron3"/>
    <dgm:cxn modelId="{1B2E6F7A-E4A9-4565-9DD0-667FD083D2AB}" type="presOf" srcId="{213B7B2D-7CE8-4183-997F-184110DFC052}" destId="{D6B4EC90-CECA-4A1C-9219-387E335F9410}" srcOrd="0" destOrd="0" presId="urn:microsoft.com/office/officeart/2005/8/layout/hChevron3"/>
    <dgm:cxn modelId="{85DF1FB0-5AA8-4238-95A1-ED12FFC92A69}" srcId="{F1DED1DC-E311-44F4-9B32-281A0BFFFB6F}" destId="{213B7B2D-7CE8-4183-997F-184110DFC052}" srcOrd="4" destOrd="0" parTransId="{2AE479DD-EBE3-4EE0-82C2-D2FB9C635FF9}" sibTransId="{1E5CB26F-2E82-40CF-BB54-FB865D8EBE2C}"/>
    <dgm:cxn modelId="{89EE32BB-AF33-4120-AE56-253B7C622DC1}" type="presOf" srcId="{0D4824DD-8B35-4921-BB53-7CA7D982F5FD}" destId="{763FF712-86C5-4323-B3F0-F9297C860830}" srcOrd="0" destOrd="0" presId="urn:microsoft.com/office/officeart/2005/8/layout/hChevron3"/>
    <dgm:cxn modelId="{8A1FFEC8-CF97-4003-80F0-DD1053F86E84}" type="presOf" srcId="{A5EFAC71-23E4-4968-900C-4F5473DA66E0}" destId="{E412B5DB-2BCB-4021-8E9A-BF3D86E63B2B}" srcOrd="0" destOrd="0" presId="urn:microsoft.com/office/officeart/2005/8/layout/hChevron3"/>
    <dgm:cxn modelId="{F6B1969D-D9B0-4030-866C-F4588B4E3E56}" type="presParOf" srcId="{22482E5E-DFC7-4760-9E5E-03E50D334BC8}" destId="{6CD1985D-2CC8-4BC5-ACEE-ADF8FDC63B02}" srcOrd="0" destOrd="0" presId="urn:microsoft.com/office/officeart/2005/8/layout/hChevron3"/>
    <dgm:cxn modelId="{8A3B5F0F-341E-436D-B48A-897CCE4BA94E}" type="presParOf" srcId="{22482E5E-DFC7-4760-9E5E-03E50D334BC8}" destId="{8FED1316-6F7B-4654-B335-2A83AE9F94D5}" srcOrd="1" destOrd="0" presId="urn:microsoft.com/office/officeart/2005/8/layout/hChevron3"/>
    <dgm:cxn modelId="{58DF2FAB-D53C-49C0-92C1-9EE4EE5FE242}" type="presParOf" srcId="{22482E5E-DFC7-4760-9E5E-03E50D334BC8}" destId="{E412B5DB-2BCB-4021-8E9A-BF3D86E63B2B}" srcOrd="2" destOrd="0" presId="urn:microsoft.com/office/officeart/2005/8/layout/hChevron3"/>
    <dgm:cxn modelId="{381F3087-1B26-44F0-A38F-C4AF9A9003D2}" type="presParOf" srcId="{22482E5E-DFC7-4760-9E5E-03E50D334BC8}" destId="{ABBFA8CB-BB64-41CB-A876-D94BFFB8DC4E}" srcOrd="3" destOrd="0" presId="urn:microsoft.com/office/officeart/2005/8/layout/hChevron3"/>
    <dgm:cxn modelId="{7CD98F94-D6BC-4A00-BC6F-16F258B0A1F0}" type="presParOf" srcId="{22482E5E-DFC7-4760-9E5E-03E50D334BC8}" destId="{763FF712-86C5-4323-B3F0-F9297C860830}" srcOrd="4" destOrd="0" presId="urn:microsoft.com/office/officeart/2005/8/layout/hChevron3"/>
    <dgm:cxn modelId="{8BF361BD-170F-49BB-A3EB-1657581446AB}" type="presParOf" srcId="{22482E5E-DFC7-4760-9E5E-03E50D334BC8}" destId="{DF71854E-6778-49AF-A3AB-BCCB565E31EB}" srcOrd="5" destOrd="0" presId="urn:microsoft.com/office/officeart/2005/8/layout/hChevron3"/>
    <dgm:cxn modelId="{85B50A6A-09A7-4424-8E79-C48492770C9D}" type="presParOf" srcId="{22482E5E-DFC7-4760-9E5E-03E50D334BC8}" destId="{06568118-2C82-4D47-BE5B-F0726A45871F}" srcOrd="6" destOrd="0" presId="urn:microsoft.com/office/officeart/2005/8/layout/hChevron3"/>
    <dgm:cxn modelId="{EDFFD51C-4DA9-4DB4-9397-3902A7FC39AB}" type="presParOf" srcId="{22482E5E-DFC7-4760-9E5E-03E50D334BC8}" destId="{55430BF0-990E-4506-905D-A06A8FEFFF10}" srcOrd="7" destOrd="0" presId="urn:microsoft.com/office/officeart/2005/8/layout/hChevron3"/>
    <dgm:cxn modelId="{80C3078E-EB1C-4315-84A9-F806BE0DAD37}" type="presParOf" srcId="{22482E5E-DFC7-4760-9E5E-03E50D334BC8}" destId="{D6B4EC90-CECA-4A1C-9219-387E335F9410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D7BA76-994D-4AEB-BC18-EB96F0B27ABF}">
      <dsp:nvSpPr>
        <dsp:cNvPr id="0" name=""/>
        <dsp:cNvSpPr/>
      </dsp:nvSpPr>
      <dsp:spPr>
        <a:xfrm>
          <a:off x="248268" y="387131"/>
          <a:ext cx="4769394" cy="2980871"/>
        </a:xfrm>
        <a:prstGeom prst="swooshArrow">
          <a:avLst>
            <a:gd name="adj1" fmla="val 25000"/>
            <a:gd name="adj2" fmla="val 25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99586C0-15E6-4088-A680-F85B13E64869}">
      <dsp:nvSpPr>
        <dsp:cNvPr id="0" name=""/>
        <dsp:cNvSpPr/>
      </dsp:nvSpPr>
      <dsp:spPr>
        <a:xfrm>
          <a:off x="718053" y="2603707"/>
          <a:ext cx="109696" cy="10969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52907F-9466-4814-82D8-4B70D834760C}">
      <dsp:nvSpPr>
        <dsp:cNvPr id="0" name=""/>
        <dsp:cNvSpPr/>
      </dsp:nvSpPr>
      <dsp:spPr>
        <a:xfrm>
          <a:off x="-248268" y="2658555"/>
          <a:ext cx="2857907" cy="7094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126" tIns="0" rIns="0" bIns="0" numCol="1" spcCol="1270" anchor="t" anchorCtr="0">
          <a:noAutofit/>
        </a:bodyPr>
        <a:lstStyle/>
        <a:p>
          <a:pPr marL="0" lvl="0" indent="0" algn="l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Data Acquisition</a:t>
          </a:r>
          <a:endParaRPr lang="he-IL" sz="2800" kern="1200" dirty="0"/>
        </a:p>
      </dsp:txBody>
      <dsp:txXfrm>
        <a:off x="-248268" y="2658555"/>
        <a:ext cx="2857907" cy="709447"/>
      </dsp:txXfrm>
    </dsp:sp>
    <dsp:sp modelId="{F7BFC3C9-8A2A-4A76-A2FC-C02C19F05B44}">
      <dsp:nvSpPr>
        <dsp:cNvPr id="0" name=""/>
        <dsp:cNvSpPr/>
      </dsp:nvSpPr>
      <dsp:spPr>
        <a:xfrm>
          <a:off x="1493080" y="1910357"/>
          <a:ext cx="190775" cy="19077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DE52F1-4C34-4AF2-9F9A-C5595BCB2C49}">
      <dsp:nvSpPr>
        <dsp:cNvPr id="0" name=""/>
        <dsp:cNvSpPr/>
      </dsp:nvSpPr>
      <dsp:spPr>
        <a:xfrm>
          <a:off x="1588468" y="2005744"/>
          <a:ext cx="1001572" cy="13622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088" tIns="0" rIns="0" bIns="0" numCol="1" spcCol="1270" anchor="t" anchorCtr="0">
          <a:noAutofit/>
        </a:bodyPr>
        <a:lstStyle/>
        <a:p>
          <a:pPr marL="0" lvl="0" indent="0" algn="l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EDA</a:t>
          </a:r>
          <a:endParaRPr lang="he-IL" sz="2800" kern="1200" dirty="0"/>
        </a:p>
      </dsp:txBody>
      <dsp:txXfrm>
        <a:off x="1588468" y="2005744"/>
        <a:ext cx="1001572" cy="1362258"/>
      </dsp:txXfrm>
    </dsp:sp>
    <dsp:sp modelId="{5C3654C9-C0F1-4362-8612-2331041CAE90}">
      <dsp:nvSpPr>
        <dsp:cNvPr id="0" name=""/>
        <dsp:cNvSpPr/>
      </dsp:nvSpPr>
      <dsp:spPr>
        <a:xfrm>
          <a:off x="2482729" y="1399435"/>
          <a:ext cx="252777" cy="25277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601BE4-DBEF-492F-B83E-4A943C53B9D1}">
      <dsp:nvSpPr>
        <dsp:cNvPr id="0" name=""/>
        <dsp:cNvSpPr/>
      </dsp:nvSpPr>
      <dsp:spPr>
        <a:xfrm>
          <a:off x="2145881" y="1615907"/>
          <a:ext cx="1928047" cy="18421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942" tIns="0" rIns="0" bIns="0" numCol="1" spcCol="1270" anchor="t" anchorCtr="0">
          <a:noAutofit/>
        </a:bodyPr>
        <a:lstStyle/>
        <a:p>
          <a:pPr marL="0" lvl="0" indent="0" algn="l" defTabSz="12446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Conclusions</a:t>
          </a:r>
          <a:endParaRPr lang="he-IL" sz="2800" kern="1200" dirty="0"/>
        </a:p>
      </dsp:txBody>
      <dsp:txXfrm>
        <a:off x="2145881" y="1615907"/>
        <a:ext cx="1928047" cy="1842178"/>
      </dsp:txXfrm>
    </dsp:sp>
    <dsp:sp modelId="{A02111D5-57D9-4D1B-8330-65D6C1804965}">
      <dsp:nvSpPr>
        <dsp:cNvPr id="0" name=""/>
        <dsp:cNvSpPr/>
      </dsp:nvSpPr>
      <dsp:spPr>
        <a:xfrm>
          <a:off x="3560612" y="1061404"/>
          <a:ext cx="338626" cy="33862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B38363-81A0-402B-94F5-F992733A409F}">
      <dsp:nvSpPr>
        <dsp:cNvPr id="0" name=""/>
        <dsp:cNvSpPr/>
      </dsp:nvSpPr>
      <dsp:spPr>
        <a:xfrm>
          <a:off x="3729926" y="1230718"/>
          <a:ext cx="1001572" cy="21372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9431" tIns="0" rIns="0" bIns="0" numCol="1" spcCol="1270" anchor="t" anchorCtr="0">
          <a:noAutofit/>
        </a:bodyPr>
        <a:lstStyle/>
        <a:p>
          <a:pPr marL="0" lvl="0" indent="0" algn="l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ML</a:t>
          </a:r>
          <a:endParaRPr lang="he-IL" sz="2800" kern="1200" dirty="0"/>
        </a:p>
      </dsp:txBody>
      <dsp:txXfrm>
        <a:off x="3729926" y="1230718"/>
        <a:ext cx="1001572" cy="2137284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D1985D-2CC8-4BC5-ACEE-ADF8FDC63B02}">
      <dsp:nvSpPr>
        <dsp:cNvPr id="0" name=""/>
        <dsp:cNvSpPr/>
      </dsp:nvSpPr>
      <dsp:spPr>
        <a:xfrm rot="10800000">
          <a:off x="8850245" y="0"/>
          <a:ext cx="3237251" cy="431073"/>
        </a:xfrm>
        <a:prstGeom prst="homePlate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337" tIns="58674" rIns="117348" bIns="58674" numCol="1" spcCol="1270" anchor="ctr" anchorCtr="0">
          <a:noAutofit/>
        </a:bodyPr>
        <a:lstStyle/>
        <a:p>
          <a:pPr marL="0" lvl="0" indent="0" algn="ctr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Data acquisition</a:t>
          </a:r>
          <a:endParaRPr lang="he-IL" sz="2200" kern="1200" dirty="0"/>
        </a:p>
      </dsp:txBody>
      <dsp:txXfrm rot="10800000">
        <a:off x="8958013" y="0"/>
        <a:ext cx="3129483" cy="431073"/>
      </dsp:txXfrm>
    </dsp:sp>
    <dsp:sp modelId="{E412B5DB-2BCB-4021-8E9A-BF3D86E63B2B}">
      <dsp:nvSpPr>
        <dsp:cNvPr id="0" name=""/>
        <dsp:cNvSpPr/>
      </dsp:nvSpPr>
      <dsp:spPr>
        <a:xfrm rot="10800000">
          <a:off x="6637228" y="0"/>
          <a:ext cx="2765132" cy="431073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337" tIns="58674" rIns="88011" bIns="58674" numCol="1" spcCol="1270" anchor="ctr" anchorCtr="0">
          <a:noAutofit/>
        </a:bodyPr>
        <a:lstStyle/>
        <a:p>
          <a:pPr marL="0" lvl="0" indent="0" algn="ctr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EDA</a:t>
          </a:r>
          <a:endParaRPr lang="he-IL" sz="2200" kern="1200" dirty="0"/>
        </a:p>
      </dsp:txBody>
      <dsp:txXfrm rot="10800000">
        <a:off x="6852764" y="0"/>
        <a:ext cx="2334059" cy="431073"/>
      </dsp:txXfrm>
    </dsp:sp>
    <dsp:sp modelId="{763FF712-86C5-4323-B3F0-F9297C860830}">
      <dsp:nvSpPr>
        <dsp:cNvPr id="0" name=""/>
        <dsp:cNvSpPr/>
      </dsp:nvSpPr>
      <dsp:spPr>
        <a:xfrm rot="10800000">
          <a:off x="4425122" y="0"/>
          <a:ext cx="2765132" cy="431073"/>
        </a:xfrm>
        <a:prstGeom prst="chevron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337" tIns="58674" rIns="88011" bIns="58674" numCol="1" spcCol="1270" anchor="ctr" anchorCtr="0">
          <a:noAutofit/>
        </a:bodyPr>
        <a:lstStyle/>
        <a:p>
          <a:pPr marL="0" lvl="0" indent="0" algn="ctr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Conclusion</a:t>
          </a:r>
          <a:endParaRPr lang="he-IL" sz="2200" kern="1200" dirty="0"/>
        </a:p>
      </dsp:txBody>
      <dsp:txXfrm rot="10800000">
        <a:off x="4640658" y="0"/>
        <a:ext cx="2334059" cy="431073"/>
      </dsp:txXfrm>
    </dsp:sp>
    <dsp:sp modelId="{06568118-2C82-4D47-BE5B-F0726A45871F}">
      <dsp:nvSpPr>
        <dsp:cNvPr id="0" name=""/>
        <dsp:cNvSpPr/>
      </dsp:nvSpPr>
      <dsp:spPr>
        <a:xfrm rot="10800000">
          <a:off x="2213016" y="0"/>
          <a:ext cx="2765132" cy="431073"/>
        </a:xfrm>
        <a:prstGeom prst="chevron">
          <a:avLst/>
        </a:prstGeom>
        <a:solidFill>
          <a:schemeClr val="accent4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337" tIns="58674" rIns="88011" bIns="58674" numCol="1" spcCol="1270" anchor="ctr" anchorCtr="0">
          <a:noAutofit/>
        </a:bodyPr>
        <a:lstStyle/>
        <a:p>
          <a:pPr marL="0" lvl="0" indent="0" algn="ctr" defTabSz="9779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ML</a:t>
          </a:r>
          <a:endParaRPr lang="he-IL" sz="2200" kern="1200" dirty="0"/>
        </a:p>
      </dsp:txBody>
      <dsp:txXfrm rot="10800000">
        <a:off x="2428552" y="0"/>
        <a:ext cx="2334059" cy="431073"/>
      </dsp:txXfrm>
    </dsp:sp>
    <dsp:sp modelId="{D6B4EC90-CECA-4A1C-9219-387E335F9410}">
      <dsp:nvSpPr>
        <dsp:cNvPr id="0" name=""/>
        <dsp:cNvSpPr/>
      </dsp:nvSpPr>
      <dsp:spPr>
        <a:xfrm rot="10800000">
          <a:off x="909" y="0"/>
          <a:ext cx="2765132" cy="431073"/>
        </a:xfrm>
        <a:prstGeom prst="chevron">
          <a:avLst/>
        </a:prstGeom>
        <a:solidFill>
          <a:schemeClr val="accent4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337" tIns="58674" rIns="88011" bIns="58674" numCol="1" spcCol="1270" anchor="ctr" anchorCtr="0">
          <a:noAutofit/>
        </a:bodyPr>
        <a:lstStyle/>
        <a:p>
          <a:pPr marL="0" lvl="0" indent="0" algn="ctr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WOW effect</a:t>
          </a:r>
          <a:endParaRPr lang="he-IL" sz="2200" kern="1200"/>
        </a:p>
      </dsp:txBody>
      <dsp:txXfrm rot="10800000">
        <a:off x="216445" y="0"/>
        <a:ext cx="2334059" cy="431073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D1985D-2CC8-4BC5-ACEE-ADF8FDC63B02}">
      <dsp:nvSpPr>
        <dsp:cNvPr id="0" name=""/>
        <dsp:cNvSpPr/>
      </dsp:nvSpPr>
      <dsp:spPr>
        <a:xfrm rot="10800000">
          <a:off x="8850245" y="0"/>
          <a:ext cx="3237251" cy="431073"/>
        </a:xfrm>
        <a:prstGeom prst="homePlate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337" tIns="58674" rIns="117348" bIns="58674" numCol="1" spcCol="1270" anchor="ctr" anchorCtr="0">
          <a:noAutofit/>
        </a:bodyPr>
        <a:lstStyle/>
        <a:p>
          <a:pPr marL="0" lvl="0" indent="0" algn="ctr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Data acquisition</a:t>
          </a:r>
          <a:endParaRPr lang="he-IL" sz="2200" kern="1200" dirty="0"/>
        </a:p>
      </dsp:txBody>
      <dsp:txXfrm rot="10800000">
        <a:off x="8958013" y="0"/>
        <a:ext cx="3129483" cy="431073"/>
      </dsp:txXfrm>
    </dsp:sp>
    <dsp:sp modelId="{E412B5DB-2BCB-4021-8E9A-BF3D86E63B2B}">
      <dsp:nvSpPr>
        <dsp:cNvPr id="0" name=""/>
        <dsp:cNvSpPr/>
      </dsp:nvSpPr>
      <dsp:spPr>
        <a:xfrm rot="10800000">
          <a:off x="6637228" y="0"/>
          <a:ext cx="2765132" cy="431073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337" tIns="58674" rIns="88011" bIns="58674" numCol="1" spcCol="1270" anchor="ctr" anchorCtr="0">
          <a:noAutofit/>
        </a:bodyPr>
        <a:lstStyle/>
        <a:p>
          <a:pPr marL="0" lvl="0" indent="0" algn="ctr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EDA</a:t>
          </a:r>
          <a:endParaRPr lang="he-IL" sz="2200" kern="1200" dirty="0"/>
        </a:p>
      </dsp:txBody>
      <dsp:txXfrm rot="10800000">
        <a:off x="6852764" y="0"/>
        <a:ext cx="2334059" cy="431073"/>
      </dsp:txXfrm>
    </dsp:sp>
    <dsp:sp modelId="{763FF712-86C5-4323-B3F0-F9297C860830}">
      <dsp:nvSpPr>
        <dsp:cNvPr id="0" name=""/>
        <dsp:cNvSpPr/>
      </dsp:nvSpPr>
      <dsp:spPr>
        <a:xfrm rot="10800000">
          <a:off x="4425122" y="0"/>
          <a:ext cx="2765132" cy="431073"/>
        </a:xfrm>
        <a:prstGeom prst="chevron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337" tIns="58674" rIns="88011" bIns="58674" numCol="1" spcCol="1270" anchor="ctr" anchorCtr="0">
          <a:noAutofit/>
        </a:bodyPr>
        <a:lstStyle/>
        <a:p>
          <a:pPr marL="0" lvl="0" indent="0" algn="ctr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Conclusion</a:t>
          </a:r>
          <a:endParaRPr lang="he-IL" sz="2200" kern="1200" dirty="0"/>
        </a:p>
      </dsp:txBody>
      <dsp:txXfrm rot="10800000">
        <a:off x="4640658" y="0"/>
        <a:ext cx="2334059" cy="431073"/>
      </dsp:txXfrm>
    </dsp:sp>
    <dsp:sp modelId="{06568118-2C82-4D47-BE5B-F0726A45871F}">
      <dsp:nvSpPr>
        <dsp:cNvPr id="0" name=""/>
        <dsp:cNvSpPr/>
      </dsp:nvSpPr>
      <dsp:spPr>
        <a:xfrm rot="10800000">
          <a:off x="2213016" y="0"/>
          <a:ext cx="2765132" cy="431073"/>
        </a:xfrm>
        <a:prstGeom prst="chevron">
          <a:avLst/>
        </a:prstGeom>
        <a:solidFill>
          <a:schemeClr val="accent4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337" tIns="58674" rIns="88011" bIns="58674" numCol="1" spcCol="1270" anchor="ctr" anchorCtr="0">
          <a:noAutofit/>
        </a:bodyPr>
        <a:lstStyle/>
        <a:p>
          <a:pPr marL="0" lvl="0" indent="0" algn="ctr" defTabSz="9779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ML</a:t>
          </a:r>
          <a:endParaRPr lang="he-IL" sz="2200" kern="1200" dirty="0"/>
        </a:p>
      </dsp:txBody>
      <dsp:txXfrm rot="10800000">
        <a:off x="2428552" y="0"/>
        <a:ext cx="2334059" cy="431073"/>
      </dsp:txXfrm>
    </dsp:sp>
    <dsp:sp modelId="{D6B4EC90-CECA-4A1C-9219-387E335F9410}">
      <dsp:nvSpPr>
        <dsp:cNvPr id="0" name=""/>
        <dsp:cNvSpPr/>
      </dsp:nvSpPr>
      <dsp:spPr>
        <a:xfrm rot="10800000">
          <a:off x="909" y="0"/>
          <a:ext cx="2765132" cy="431073"/>
        </a:xfrm>
        <a:prstGeom prst="chevron">
          <a:avLst/>
        </a:prstGeom>
        <a:solidFill>
          <a:schemeClr val="accent4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337" tIns="58674" rIns="88011" bIns="58674" numCol="1" spcCol="1270" anchor="ctr" anchorCtr="0">
          <a:noAutofit/>
        </a:bodyPr>
        <a:lstStyle/>
        <a:p>
          <a:pPr marL="0" lvl="0" indent="0" algn="ctr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WOW effect</a:t>
          </a:r>
          <a:endParaRPr lang="he-IL" sz="2200" kern="1200"/>
        </a:p>
      </dsp:txBody>
      <dsp:txXfrm rot="10800000">
        <a:off x="216445" y="0"/>
        <a:ext cx="2334059" cy="431073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D1985D-2CC8-4BC5-ACEE-ADF8FDC63B02}">
      <dsp:nvSpPr>
        <dsp:cNvPr id="0" name=""/>
        <dsp:cNvSpPr/>
      </dsp:nvSpPr>
      <dsp:spPr>
        <a:xfrm rot="10800000">
          <a:off x="8850245" y="0"/>
          <a:ext cx="3237251" cy="431073"/>
        </a:xfrm>
        <a:prstGeom prst="homePlate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337" tIns="58674" rIns="117348" bIns="58674" numCol="1" spcCol="1270" anchor="ctr" anchorCtr="0">
          <a:noAutofit/>
        </a:bodyPr>
        <a:lstStyle/>
        <a:p>
          <a:pPr marL="0" lvl="0" indent="0" algn="ctr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Data acquisition</a:t>
          </a:r>
          <a:endParaRPr lang="he-IL" sz="2200" kern="1200" dirty="0"/>
        </a:p>
      </dsp:txBody>
      <dsp:txXfrm rot="10800000">
        <a:off x="8958013" y="0"/>
        <a:ext cx="3129483" cy="431073"/>
      </dsp:txXfrm>
    </dsp:sp>
    <dsp:sp modelId="{E412B5DB-2BCB-4021-8E9A-BF3D86E63B2B}">
      <dsp:nvSpPr>
        <dsp:cNvPr id="0" name=""/>
        <dsp:cNvSpPr/>
      </dsp:nvSpPr>
      <dsp:spPr>
        <a:xfrm rot="10800000">
          <a:off x="6637228" y="0"/>
          <a:ext cx="2765132" cy="431073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337" tIns="58674" rIns="88011" bIns="58674" numCol="1" spcCol="1270" anchor="ctr" anchorCtr="0">
          <a:noAutofit/>
        </a:bodyPr>
        <a:lstStyle/>
        <a:p>
          <a:pPr marL="0" lvl="0" indent="0" algn="ctr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EDA</a:t>
          </a:r>
          <a:endParaRPr lang="he-IL" sz="2200" kern="1200" dirty="0"/>
        </a:p>
      </dsp:txBody>
      <dsp:txXfrm rot="10800000">
        <a:off x="6852764" y="0"/>
        <a:ext cx="2334059" cy="431073"/>
      </dsp:txXfrm>
    </dsp:sp>
    <dsp:sp modelId="{763FF712-86C5-4323-B3F0-F9297C860830}">
      <dsp:nvSpPr>
        <dsp:cNvPr id="0" name=""/>
        <dsp:cNvSpPr/>
      </dsp:nvSpPr>
      <dsp:spPr>
        <a:xfrm rot="10800000">
          <a:off x="4425122" y="0"/>
          <a:ext cx="2765132" cy="431073"/>
        </a:xfrm>
        <a:prstGeom prst="chevron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337" tIns="58674" rIns="88011" bIns="58674" numCol="1" spcCol="1270" anchor="ctr" anchorCtr="0">
          <a:noAutofit/>
        </a:bodyPr>
        <a:lstStyle/>
        <a:p>
          <a:pPr marL="0" lvl="0" indent="0" algn="ctr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Conclusion</a:t>
          </a:r>
          <a:endParaRPr lang="he-IL" sz="2200" kern="1200" dirty="0"/>
        </a:p>
      </dsp:txBody>
      <dsp:txXfrm rot="10800000">
        <a:off x="4640658" y="0"/>
        <a:ext cx="2334059" cy="431073"/>
      </dsp:txXfrm>
    </dsp:sp>
    <dsp:sp modelId="{06568118-2C82-4D47-BE5B-F0726A45871F}">
      <dsp:nvSpPr>
        <dsp:cNvPr id="0" name=""/>
        <dsp:cNvSpPr/>
      </dsp:nvSpPr>
      <dsp:spPr>
        <a:xfrm rot="10800000">
          <a:off x="2213016" y="0"/>
          <a:ext cx="2765132" cy="431073"/>
        </a:xfrm>
        <a:prstGeom prst="chevron">
          <a:avLst/>
        </a:prstGeom>
        <a:solidFill>
          <a:schemeClr val="accent4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337" tIns="58674" rIns="88011" bIns="58674" numCol="1" spcCol="1270" anchor="ctr" anchorCtr="0">
          <a:noAutofit/>
        </a:bodyPr>
        <a:lstStyle/>
        <a:p>
          <a:pPr marL="0" lvl="0" indent="0" algn="ctr" defTabSz="9779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ML</a:t>
          </a:r>
          <a:endParaRPr lang="he-IL" sz="2200" kern="1200" dirty="0"/>
        </a:p>
      </dsp:txBody>
      <dsp:txXfrm rot="10800000">
        <a:off x="2428552" y="0"/>
        <a:ext cx="2334059" cy="431073"/>
      </dsp:txXfrm>
    </dsp:sp>
    <dsp:sp modelId="{D6B4EC90-CECA-4A1C-9219-387E335F9410}">
      <dsp:nvSpPr>
        <dsp:cNvPr id="0" name=""/>
        <dsp:cNvSpPr/>
      </dsp:nvSpPr>
      <dsp:spPr>
        <a:xfrm rot="10800000">
          <a:off x="909" y="0"/>
          <a:ext cx="2765132" cy="431073"/>
        </a:xfrm>
        <a:prstGeom prst="chevron">
          <a:avLst/>
        </a:prstGeom>
        <a:solidFill>
          <a:schemeClr val="accent4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337" tIns="58674" rIns="88011" bIns="58674" numCol="1" spcCol="1270" anchor="ctr" anchorCtr="0">
          <a:noAutofit/>
        </a:bodyPr>
        <a:lstStyle/>
        <a:p>
          <a:pPr marL="0" lvl="0" indent="0" algn="ctr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WOW effect</a:t>
          </a:r>
          <a:endParaRPr lang="he-IL" sz="2200" kern="1200"/>
        </a:p>
      </dsp:txBody>
      <dsp:txXfrm rot="10800000">
        <a:off x="216445" y="0"/>
        <a:ext cx="2334059" cy="431073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D1985D-2CC8-4BC5-ACEE-ADF8FDC63B02}">
      <dsp:nvSpPr>
        <dsp:cNvPr id="0" name=""/>
        <dsp:cNvSpPr/>
      </dsp:nvSpPr>
      <dsp:spPr>
        <a:xfrm rot="10800000">
          <a:off x="8850245" y="0"/>
          <a:ext cx="3237251" cy="431073"/>
        </a:xfrm>
        <a:prstGeom prst="homePlate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337" tIns="58674" rIns="117348" bIns="58674" numCol="1" spcCol="1270" anchor="ctr" anchorCtr="0">
          <a:noAutofit/>
        </a:bodyPr>
        <a:lstStyle/>
        <a:p>
          <a:pPr marL="0" lvl="0" indent="0" algn="ctr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Data acquisition</a:t>
          </a:r>
          <a:endParaRPr lang="he-IL" sz="2200" kern="1200" dirty="0"/>
        </a:p>
      </dsp:txBody>
      <dsp:txXfrm rot="10800000">
        <a:off x="8958013" y="0"/>
        <a:ext cx="3129483" cy="431073"/>
      </dsp:txXfrm>
    </dsp:sp>
    <dsp:sp modelId="{E412B5DB-2BCB-4021-8E9A-BF3D86E63B2B}">
      <dsp:nvSpPr>
        <dsp:cNvPr id="0" name=""/>
        <dsp:cNvSpPr/>
      </dsp:nvSpPr>
      <dsp:spPr>
        <a:xfrm rot="10800000">
          <a:off x="6637228" y="0"/>
          <a:ext cx="2765132" cy="431073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337" tIns="58674" rIns="88011" bIns="58674" numCol="1" spcCol="1270" anchor="ctr" anchorCtr="0">
          <a:noAutofit/>
        </a:bodyPr>
        <a:lstStyle/>
        <a:p>
          <a:pPr marL="0" lvl="0" indent="0" algn="ctr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EDA</a:t>
          </a:r>
          <a:endParaRPr lang="he-IL" sz="2200" kern="1200" dirty="0"/>
        </a:p>
      </dsp:txBody>
      <dsp:txXfrm rot="10800000">
        <a:off x="6852764" y="0"/>
        <a:ext cx="2334059" cy="431073"/>
      </dsp:txXfrm>
    </dsp:sp>
    <dsp:sp modelId="{763FF712-86C5-4323-B3F0-F9297C860830}">
      <dsp:nvSpPr>
        <dsp:cNvPr id="0" name=""/>
        <dsp:cNvSpPr/>
      </dsp:nvSpPr>
      <dsp:spPr>
        <a:xfrm rot="10800000">
          <a:off x="4425122" y="0"/>
          <a:ext cx="2765132" cy="431073"/>
        </a:xfrm>
        <a:prstGeom prst="chevron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337" tIns="58674" rIns="88011" bIns="58674" numCol="1" spcCol="1270" anchor="ctr" anchorCtr="0">
          <a:noAutofit/>
        </a:bodyPr>
        <a:lstStyle/>
        <a:p>
          <a:pPr marL="0" lvl="0" indent="0" algn="ctr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Conclusion</a:t>
          </a:r>
          <a:endParaRPr lang="he-IL" sz="2200" kern="1200" dirty="0"/>
        </a:p>
      </dsp:txBody>
      <dsp:txXfrm rot="10800000">
        <a:off x="4640658" y="0"/>
        <a:ext cx="2334059" cy="431073"/>
      </dsp:txXfrm>
    </dsp:sp>
    <dsp:sp modelId="{06568118-2C82-4D47-BE5B-F0726A45871F}">
      <dsp:nvSpPr>
        <dsp:cNvPr id="0" name=""/>
        <dsp:cNvSpPr/>
      </dsp:nvSpPr>
      <dsp:spPr>
        <a:xfrm rot="10800000">
          <a:off x="2213016" y="0"/>
          <a:ext cx="2765132" cy="431073"/>
        </a:xfrm>
        <a:prstGeom prst="chevron">
          <a:avLst/>
        </a:prstGeom>
        <a:solidFill>
          <a:schemeClr val="accent4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337" tIns="58674" rIns="88011" bIns="58674" numCol="1" spcCol="1270" anchor="ctr" anchorCtr="0">
          <a:noAutofit/>
        </a:bodyPr>
        <a:lstStyle/>
        <a:p>
          <a:pPr marL="0" lvl="0" indent="0" algn="ctr" defTabSz="9779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ML</a:t>
          </a:r>
          <a:endParaRPr lang="he-IL" sz="2200" kern="1200" dirty="0"/>
        </a:p>
      </dsp:txBody>
      <dsp:txXfrm rot="10800000">
        <a:off x="2428552" y="0"/>
        <a:ext cx="2334059" cy="431073"/>
      </dsp:txXfrm>
    </dsp:sp>
    <dsp:sp modelId="{D6B4EC90-CECA-4A1C-9219-387E335F9410}">
      <dsp:nvSpPr>
        <dsp:cNvPr id="0" name=""/>
        <dsp:cNvSpPr/>
      </dsp:nvSpPr>
      <dsp:spPr>
        <a:xfrm rot="10800000">
          <a:off x="909" y="0"/>
          <a:ext cx="2765132" cy="431073"/>
        </a:xfrm>
        <a:prstGeom prst="chevron">
          <a:avLst/>
        </a:prstGeom>
        <a:solidFill>
          <a:schemeClr val="accent4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337" tIns="58674" rIns="88011" bIns="58674" numCol="1" spcCol="1270" anchor="ctr" anchorCtr="0">
          <a:noAutofit/>
        </a:bodyPr>
        <a:lstStyle/>
        <a:p>
          <a:pPr marL="0" lvl="0" indent="0" algn="ctr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WOW effect</a:t>
          </a:r>
          <a:endParaRPr lang="he-IL" sz="2200" kern="1200"/>
        </a:p>
      </dsp:txBody>
      <dsp:txXfrm rot="10800000">
        <a:off x="216445" y="0"/>
        <a:ext cx="2334059" cy="431073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D1985D-2CC8-4BC5-ACEE-ADF8FDC63B02}">
      <dsp:nvSpPr>
        <dsp:cNvPr id="0" name=""/>
        <dsp:cNvSpPr/>
      </dsp:nvSpPr>
      <dsp:spPr>
        <a:xfrm rot="10800000">
          <a:off x="8850245" y="0"/>
          <a:ext cx="3237251" cy="431073"/>
        </a:xfrm>
        <a:prstGeom prst="homePlate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337" tIns="58674" rIns="117348" bIns="58674" numCol="1" spcCol="1270" anchor="ctr" anchorCtr="0">
          <a:noAutofit/>
        </a:bodyPr>
        <a:lstStyle/>
        <a:p>
          <a:pPr marL="0" lvl="0" indent="0" algn="ctr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Data acquisition</a:t>
          </a:r>
          <a:endParaRPr lang="he-IL" sz="2200" kern="1200" dirty="0"/>
        </a:p>
      </dsp:txBody>
      <dsp:txXfrm rot="10800000">
        <a:off x="8958013" y="0"/>
        <a:ext cx="3129483" cy="431073"/>
      </dsp:txXfrm>
    </dsp:sp>
    <dsp:sp modelId="{E412B5DB-2BCB-4021-8E9A-BF3D86E63B2B}">
      <dsp:nvSpPr>
        <dsp:cNvPr id="0" name=""/>
        <dsp:cNvSpPr/>
      </dsp:nvSpPr>
      <dsp:spPr>
        <a:xfrm rot="10800000">
          <a:off x="6637228" y="0"/>
          <a:ext cx="2765132" cy="431073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337" tIns="58674" rIns="88011" bIns="58674" numCol="1" spcCol="1270" anchor="ctr" anchorCtr="0">
          <a:noAutofit/>
        </a:bodyPr>
        <a:lstStyle/>
        <a:p>
          <a:pPr marL="0" lvl="0" indent="0" algn="ctr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EDA</a:t>
          </a:r>
          <a:endParaRPr lang="he-IL" sz="2200" kern="1200" dirty="0"/>
        </a:p>
      </dsp:txBody>
      <dsp:txXfrm rot="10800000">
        <a:off x="6852764" y="0"/>
        <a:ext cx="2334059" cy="431073"/>
      </dsp:txXfrm>
    </dsp:sp>
    <dsp:sp modelId="{763FF712-86C5-4323-B3F0-F9297C860830}">
      <dsp:nvSpPr>
        <dsp:cNvPr id="0" name=""/>
        <dsp:cNvSpPr/>
      </dsp:nvSpPr>
      <dsp:spPr>
        <a:xfrm rot="10800000">
          <a:off x="4425122" y="0"/>
          <a:ext cx="2765132" cy="431073"/>
        </a:xfrm>
        <a:prstGeom prst="chevron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337" tIns="58674" rIns="88011" bIns="58674" numCol="1" spcCol="1270" anchor="ctr" anchorCtr="0">
          <a:noAutofit/>
        </a:bodyPr>
        <a:lstStyle/>
        <a:p>
          <a:pPr marL="0" lvl="0" indent="0" algn="ctr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Conclusion</a:t>
          </a:r>
          <a:endParaRPr lang="he-IL" sz="2200" kern="1200" dirty="0"/>
        </a:p>
      </dsp:txBody>
      <dsp:txXfrm rot="10800000">
        <a:off x="4640658" y="0"/>
        <a:ext cx="2334059" cy="431073"/>
      </dsp:txXfrm>
    </dsp:sp>
    <dsp:sp modelId="{06568118-2C82-4D47-BE5B-F0726A45871F}">
      <dsp:nvSpPr>
        <dsp:cNvPr id="0" name=""/>
        <dsp:cNvSpPr/>
      </dsp:nvSpPr>
      <dsp:spPr>
        <a:xfrm rot="10800000">
          <a:off x="2213016" y="0"/>
          <a:ext cx="2765132" cy="431073"/>
        </a:xfrm>
        <a:prstGeom prst="chevron">
          <a:avLst/>
        </a:prstGeom>
        <a:solidFill>
          <a:schemeClr val="accent4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337" tIns="58674" rIns="88011" bIns="58674" numCol="1" spcCol="1270" anchor="ctr" anchorCtr="0">
          <a:noAutofit/>
        </a:bodyPr>
        <a:lstStyle/>
        <a:p>
          <a:pPr marL="0" lvl="0" indent="0" algn="ctr" defTabSz="9779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ML</a:t>
          </a:r>
          <a:endParaRPr lang="he-IL" sz="2200" kern="1200" dirty="0"/>
        </a:p>
      </dsp:txBody>
      <dsp:txXfrm rot="10800000">
        <a:off x="2428552" y="0"/>
        <a:ext cx="2334059" cy="431073"/>
      </dsp:txXfrm>
    </dsp:sp>
    <dsp:sp modelId="{D6B4EC90-CECA-4A1C-9219-387E335F9410}">
      <dsp:nvSpPr>
        <dsp:cNvPr id="0" name=""/>
        <dsp:cNvSpPr/>
      </dsp:nvSpPr>
      <dsp:spPr>
        <a:xfrm rot="10800000">
          <a:off x="909" y="0"/>
          <a:ext cx="2765132" cy="431073"/>
        </a:xfrm>
        <a:prstGeom prst="chevron">
          <a:avLst/>
        </a:prstGeom>
        <a:solidFill>
          <a:schemeClr val="accent4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337" tIns="58674" rIns="88011" bIns="58674" numCol="1" spcCol="1270" anchor="ctr" anchorCtr="0">
          <a:noAutofit/>
        </a:bodyPr>
        <a:lstStyle/>
        <a:p>
          <a:pPr marL="0" lvl="0" indent="0" algn="ctr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WOW effect</a:t>
          </a:r>
          <a:endParaRPr lang="he-IL" sz="2200" kern="1200"/>
        </a:p>
      </dsp:txBody>
      <dsp:txXfrm rot="10800000">
        <a:off x="216445" y="0"/>
        <a:ext cx="2334059" cy="431073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D1985D-2CC8-4BC5-ACEE-ADF8FDC63B02}">
      <dsp:nvSpPr>
        <dsp:cNvPr id="0" name=""/>
        <dsp:cNvSpPr/>
      </dsp:nvSpPr>
      <dsp:spPr>
        <a:xfrm rot="10800000">
          <a:off x="8850245" y="0"/>
          <a:ext cx="3237251" cy="431073"/>
        </a:xfrm>
        <a:prstGeom prst="homePlate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337" tIns="58674" rIns="117348" bIns="58674" numCol="1" spcCol="1270" anchor="ctr" anchorCtr="0">
          <a:noAutofit/>
        </a:bodyPr>
        <a:lstStyle/>
        <a:p>
          <a:pPr marL="0" lvl="0" indent="0" algn="ctr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Data acquisition</a:t>
          </a:r>
          <a:endParaRPr lang="he-IL" sz="2200" kern="1200" dirty="0"/>
        </a:p>
      </dsp:txBody>
      <dsp:txXfrm rot="10800000">
        <a:off x="8958013" y="0"/>
        <a:ext cx="3129483" cy="431073"/>
      </dsp:txXfrm>
    </dsp:sp>
    <dsp:sp modelId="{E412B5DB-2BCB-4021-8E9A-BF3D86E63B2B}">
      <dsp:nvSpPr>
        <dsp:cNvPr id="0" name=""/>
        <dsp:cNvSpPr/>
      </dsp:nvSpPr>
      <dsp:spPr>
        <a:xfrm rot="10800000">
          <a:off x="6637228" y="0"/>
          <a:ext cx="2765132" cy="431073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337" tIns="58674" rIns="88011" bIns="58674" numCol="1" spcCol="1270" anchor="ctr" anchorCtr="0">
          <a:noAutofit/>
        </a:bodyPr>
        <a:lstStyle/>
        <a:p>
          <a:pPr marL="0" lvl="0" indent="0" algn="ctr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EDA</a:t>
          </a:r>
          <a:endParaRPr lang="he-IL" sz="2200" kern="1200" dirty="0"/>
        </a:p>
      </dsp:txBody>
      <dsp:txXfrm rot="10800000">
        <a:off x="6852764" y="0"/>
        <a:ext cx="2334059" cy="431073"/>
      </dsp:txXfrm>
    </dsp:sp>
    <dsp:sp modelId="{763FF712-86C5-4323-B3F0-F9297C860830}">
      <dsp:nvSpPr>
        <dsp:cNvPr id="0" name=""/>
        <dsp:cNvSpPr/>
      </dsp:nvSpPr>
      <dsp:spPr>
        <a:xfrm rot="10800000">
          <a:off x="4425122" y="0"/>
          <a:ext cx="2765132" cy="431073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337" tIns="58674" rIns="88011" bIns="58674" numCol="1" spcCol="1270" anchor="ctr" anchorCtr="0">
          <a:noAutofit/>
        </a:bodyPr>
        <a:lstStyle/>
        <a:p>
          <a:pPr marL="0" lvl="0" indent="0" algn="ctr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Conclusion</a:t>
          </a:r>
          <a:endParaRPr lang="he-IL" sz="2200" kern="1200" dirty="0"/>
        </a:p>
      </dsp:txBody>
      <dsp:txXfrm rot="10800000">
        <a:off x="4640658" y="0"/>
        <a:ext cx="2334059" cy="431073"/>
      </dsp:txXfrm>
    </dsp:sp>
    <dsp:sp modelId="{06568118-2C82-4D47-BE5B-F0726A45871F}">
      <dsp:nvSpPr>
        <dsp:cNvPr id="0" name=""/>
        <dsp:cNvSpPr/>
      </dsp:nvSpPr>
      <dsp:spPr>
        <a:xfrm rot="10800000">
          <a:off x="2213016" y="0"/>
          <a:ext cx="2765132" cy="431073"/>
        </a:xfrm>
        <a:prstGeom prst="chevron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337" tIns="58674" rIns="88011" bIns="58674" numCol="1" spcCol="1270" anchor="ctr" anchorCtr="0">
          <a:noAutofit/>
        </a:bodyPr>
        <a:lstStyle/>
        <a:p>
          <a:pPr marL="0" lvl="0" indent="0" algn="ctr" defTabSz="9779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ML</a:t>
          </a:r>
          <a:endParaRPr lang="he-IL" sz="2200" kern="1200" dirty="0"/>
        </a:p>
      </dsp:txBody>
      <dsp:txXfrm rot="10800000">
        <a:off x="2428552" y="0"/>
        <a:ext cx="2334059" cy="431073"/>
      </dsp:txXfrm>
    </dsp:sp>
    <dsp:sp modelId="{D6B4EC90-CECA-4A1C-9219-387E335F9410}">
      <dsp:nvSpPr>
        <dsp:cNvPr id="0" name=""/>
        <dsp:cNvSpPr/>
      </dsp:nvSpPr>
      <dsp:spPr>
        <a:xfrm rot="10800000">
          <a:off x="909" y="0"/>
          <a:ext cx="2765132" cy="431073"/>
        </a:xfrm>
        <a:prstGeom prst="chevron">
          <a:avLst/>
        </a:prstGeom>
        <a:solidFill>
          <a:schemeClr val="accent4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337" tIns="58674" rIns="88011" bIns="58674" numCol="1" spcCol="1270" anchor="ctr" anchorCtr="0">
          <a:noAutofit/>
        </a:bodyPr>
        <a:lstStyle/>
        <a:p>
          <a:pPr marL="0" lvl="0" indent="0" algn="ctr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WOW effect</a:t>
          </a:r>
          <a:endParaRPr lang="he-IL" sz="2200" kern="1200"/>
        </a:p>
      </dsp:txBody>
      <dsp:txXfrm rot="10800000">
        <a:off x="216445" y="0"/>
        <a:ext cx="2334059" cy="431073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D1985D-2CC8-4BC5-ACEE-ADF8FDC63B02}">
      <dsp:nvSpPr>
        <dsp:cNvPr id="0" name=""/>
        <dsp:cNvSpPr/>
      </dsp:nvSpPr>
      <dsp:spPr>
        <a:xfrm rot="10800000">
          <a:off x="8850245" y="0"/>
          <a:ext cx="3237251" cy="431073"/>
        </a:xfrm>
        <a:prstGeom prst="homePlate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337" tIns="58674" rIns="117348" bIns="58674" numCol="1" spcCol="1270" anchor="ctr" anchorCtr="0">
          <a:noAutofit/>
        </a:bodyPr>
        <a:lstStyle/>
        <a:p>
          <a:pPr marL="0" lvl="0" indent="0" algn="ctr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Data acquisition</a:t>
          </a:r>
          <a:endParaRPr lang="he-IL" sz="2200" kern="1200" dirty="0"/>
        </a:p>
      </dsp:txBody>
      <dsp:txXfrm rot="10800000">
        <a:off x="8958013" y="0"/>
        <a:ext cx="3129483" cy="431073"/>
      </dsp:txXfrm>
    </dsp:sp>
    <dsp:sp modelId="{E412B5DB-2BCB-4021-8E9A-BF3D86E63B2B}">
      <dsp:nvSpPr>
        <dsp:cNvPr id="0" name=""/>
        <dsp:cNvSpPr/>
      </dsp:nvSpPr>
      <dsp:spPr>
        <a:xfrm rot="10800000">
          <a:off x="6637228" y="0"/>
          <a:ext cx="2765132" cy="431073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337" tIns="58674" rIns="88011" bIns="58674" numCol="1" spcCol="1270" anchor="ctr" anchorCtr="0">
          <a:noAutofit/>
        </a:bodyPr>
        <a:lstStyle/>
        <a:p>
          <a:pPr marL="0" lvl="0" indent="0" algn="ctr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EDA</a:t>
          </a:r>
          <a:endParaRPr lang="he-IL" sz="2200" kern="1200" dirty="0"/>
        </a:p>
      </dsp:txBody>
      <dsp:txXfrm rot="10800000">
        <a:off x="6852764" y="0"/>
        <a:ext cx="2334059" cy="431073"/>
      </dsp:txXfrm>
    </dsp:sp>
    <dsp:sp modelId="{763FF712-86C5-4323-B3F0-F9297C860830}">
      <dsp:nvSpPr>
        <dsp:cNvPr id="0" name=""/>
        <dsp:cNvSpPr/>
      </dsp:nvSpPr>
      <dsp:spPr>
        <a:xfrm rot="10800000">
          <a:off x="4425122" y="0"/>
          <a:ext cx="2765132" cy="431073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337" tIns="58674" rIns="88011" bIns="58674" numCol="1" spcCol="1270" anchor="ctr" anchorCtr="0">
          <a:noAutofit/>
        </a:bodyPr>
        <a:lstStyle/>
        <a:p>
          <a:pPr marL="0" lvl="0" indent="0" algn="ctr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Conclusion</a:t>
          </a:r>
          <a:endParaRPr lang="he-IL" sz="2200" kern="1200" dirty="0"/>
        </a:p>
      </dsp:txBody>
      <dsp:txXfrm rot="10800000">
        <a:off x="4640658" y="0"/>
        <a:ext cx="2334059" cy="431073"/>
      </dsp:txXfrm>
    </dsp:sp>
    <dsp:sp modelId="{06568118-2C82-4D47-BE5B-F0726A45871F}">
      <dsp:nvSpPr>
        <dsp:cNvPr id="0" name=""/>
        <dsp:cNvSpPr/>
      </dsp:nvSpPr>
      <dsp:spPr>
        <a:xfrm rot="10800000">
          <a:off x="2213016" y="0"/>
          <a:ext cx="2765132" cy="431073"/>
        </a:xfrm>
        <a:prstGeom prst="chevron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337" tIns="58674" rIns="88011" bIns="58674" numCol="1" spcCol="1270" anchor="ctr" anchorCtr="0">
          <a:noAutofit/>
        </a:bodyPr>
        <a:lstStyle/>
        <a:p>
          <a:pPr marL="0" lvl="0" indent="0" algn="ctr" defTabSz="9779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ML</a:t>
          </a:r>
          <a:endParaRPr lang="he-IL" sz="2200" kern="1200" dirty="0"/>
        </a:p>
      </dsp:txBody>
      <dsp:txXfrm rot="10800000">
        <a:off x="2428552" y="0"/>
        <a:ext cx="2334059" cy="431073"/>
      </dsp:txXfrm>
    </dsp:sp>
    <dsp:sp modelId="{D6B4EC90-CECA-4A1C-9219-387E335F9410}">
      <dsp:nvSpPr>
        <dsp:cNvPr id="0" name=""/>
        <dsp:cNvSpPr/>
      </dsp:nvSpPr>
      <dsp:spPr>
        <a:xfrm rot="10800000">
          <a:off x="909" y="0"/>
          <a:ext cx="2765132" cy="431073"/>
        </a:xfrm>
        <a:prstGeom prst="chevron">
          <a:avLst/>
        </a:prstGeom>
        <a:solidFill>
          <a:schemeClr val="accent4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337" tIns="58674" rIns="88011" bIns="58674" numCol="1" spcCol="1270" anchor="ctr" anchorCtr="0">
          <a:noAutofit/>
        </a:bodyPr>
        <a:lstStyle/>
        <a:p>
          <a:pPr marL="0" lvl="0" indent="0" algn="ctr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WOW effect</a:t>
          </a:r>
          <a:endParaRPr lang="he-IL" sz="2200" kern="1200"/>
        </a:p>
      </dsp:txBody>
      <dsp:txXfrm rot="10800000">
        <a:off x="216445" y="0"/>
        <a:ext cx="2334059" cy="431073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D1985D-2CC8-4BC5-ACEE-ADF8FDC63B02}">
      <dsp:nvSpPr>
        <dsp:cNvPr id="0" name=""/>
        <dsp:cNvSpPr/>
      </dsp:nvSpPr>
      <dsp:spPr>
        <a:xfrm rot="10800000">
          <a:off x="8850245" y="0"/>
          <a:ext cx="3237251" cy="431073"/>
        </a:xfrm>
        <a:prstGeom prst="homePlate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337" tIns="58674" rIns="117348" bIns="58674" numCol="1" spcCol="1270" anchor="ctr" anchorCtr="0">
          <a:noAutofit/>
        </a:bodyPr>
        <a:lstStyle/>
        <a:p>
          <a:pPr marL="0" lvl="0" indent="0" algn="ctr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Data acquisition</a:t>
          </a:r>
          <a:endParaRPr lang="he-IL" sz="2200" kern="1200" dirty="0"/>
        </a:p>
      </dsp:txBody>
      <dsp:txXfrm rot="10800000">
        <a:off x="8958013" y="0"/>
        <a:ext cx="3129483" cy="431073"/>
      </dsp:txXfrm>
    </dsp:sp>
    <dsp:sp modelId="{E412B5DB-2BCB-4021-8E9A-BF3D86E63B2B}">
      <dsp:nvSpPr>
        <dsp:cNvPr id="0" name=""/>
        <dsp:cNvSpPr/>
      </dsp:nvSpPr>
      <dsp:spPr>
        <a:xfrm rot="10800000">
          <a:off x="6637228" y="0"/>
          <a:ext cx="2765132" cy="431073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337" tIns="58674" rIns="88011" bIns="58674" numCol="1" spcCol="1270" anchor="ctr" anchorCtr="0">
          <a:noAutofit/>
        </a:bodyPr>
        <a:lstStyle/>
        <a:p>
          <a:pPr marL="0" lvl="0" indent="0" algn="ctr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EDA</a:t>
          </a:r>
          <a:endParaRPr lang="he-IL" sz="2200" kern="1200" dirty="0"/>
        </a:p>
      </dsp:txBody>
      <dsp:txXfrm rot="10800000">
        <a:off x="6852764" y="0"/>
        <a:ext cx="2334059" cy="431073"/>
      </dsp:txXfrm>
    </dsp:sp>
    <dsp:sp modelId="{763FF712-86C5-4323-B3F0-F9297C860830}">
      <dsp:nvSpPr>
        <dsp:cNvPr id="0" name=""/>
        <dsp:cNvSpPr/>
      </dsp:nvSpPr>
      <dsp:spPr>
        <a:xfrm rot="10800000">
          <a:off x="4425122" y="0"/>
          <a:ext cx="2765132" cy="431073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337" tIns="58674" rIns="88011" bIns="58674" numCol="1" spcCol="1270" anchor="ctr" anchorCtr="0">
          <a:noAutofit/>
        </a:bodyPr>
        <a:lstStyle/>
        <a:p>
          <a:pPr marL="0" lvl="0" indent="0" algn="ctr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Conclusion</a:t>
          </a:r>
          <a:endParaRPr lang="he-IL" sz="2200" kern="1200" dirty="0"/>
        </a:p>
      </dsp:txBody>
      <dsp:txXfrm rot="10800000">
        <a:off x="4640658" y="0"/>
        <a:ext cx="2334059" cy="431073"/>
      </dsp:txXfrm>
    </dsp:sp>
    <dsp:sp modelId="{06568118-2C82-4D47-BE5B-F0726A45871F}">
      <dsp:nvSpPr>
        <dsp:cNvPr id="0" name=""/>
        <dsp:cNvSpPr/>
      </dsp:nvSpPr>
      <dsp:spPr>
        <a:xfrm rot="10800000">
          <a:off x="2213016" y="0"/>
          <a:ext cx="2765132" cy="431073"/>
        </a:xfrm>
        <a:prstGeom prst="chevron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337" tIns="58674" rIns="88011" bIns="58674" numCol="1" spcCol="1270" anchor="ctr" anchorCtr="0">
          <a:noAutofit/>
        </a:bodyPr>
        <a:lstStyle/>
        <a:p>
          <a:pPr marL="0" lvl="0" indent="0" algn="ctr" defTabSz="9779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ML</a:t>
          </a:r>
          <a:endParaRPr lang="he-IL" sz="2200" kern="1200" dirty="0"/>
        </a:p>
      </dsp:txBody>
      <dsp:txXfrm rot="10800000">
        <a:off x="2428552" y="0"/>
        <a:ext cx="2334059" cy="431073"/>
      </dsp:txXfrm>
    </dsp:sp>
    <dsp:sp modelId="{D6B4EC90-CECA-4A1C-9219-387E335F9410}">
      <dsp:nvSpPr>
        <dsp:cNvPr id="0" name=""/>
        <dsp:cNvSpPr/>
      </dsp:nvSpPr>
      <dsp:spPr>
        <a:xfrm rot="10800000">
          <a:off x="909" y="0"/>
          <a:ext cx="2765132" cy="431073"/>
        </a:xfrm>
        <a:prstGeom prst="chevron">
          <a:avLst/>
        </a:prstGeom>
        <a:solidFill>
          <a:schemeClr val="accent4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337" tIns="58674" rIns="88011" bIns="58674" numCol="1" spcCol="1270" anchor="ctr" anchorCtr="0">
          <a:noAutofit/>
        </a:bodyPr>
        <a:lstStyle/>
        <a:p>
          <a:pPr marL="0" lvl="0" indent="0" algn="ctr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WOW effect</a:t>
          </a:r>
          <a:endParaRPr lang="he-IL" sz="2200" kern="1200"/>
        </a:p>
      </dsp:txBody>
      <dsp:txXfrm rot="10800000">
        <a:off x="216445" y="0"/>
        <a:ext cx="2334059" cy="431073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D1985D-2CC8-4BC5-ACEE-ADF8FDC63B02}">
      <dsp:nvSpPr>
        <dsp:cNvPr id="0" name=""/>
        <dsp:cNvSpPr/>
      </dsp:nvSpPr>
      <dsp:spPr>
        <a:xfrm rot="10800000">
          <a:off x="8850245" y="0"/>
          <a:ext cx="3237251" cy="431073"/>
        </a:xfrm>
        <a:prstGeom prst="homePlate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337" tIns="58674" rIns="117348" bIns="58674" numCol="1" spcCol="1270" anchor="ctr" anchorCtr="0">
          <a:noAutofit/>
        </a:bodyPr>
        <a:lstStyle/>
        <a:p>
          <a:pPr marL="0" lvl="0" indent="0" algn="ctr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Data acquisition</a:t>
          </a:r>
          <a:endParaRPr lang="he-IL" sz="2200" kern="1200" dirty="0"/>
        </a:p>
      </dsp:txBody>
      <dsp:txXfrm rot="10800000">
        <a:off x="8958013" y="0"/>
        <a:ext cx="3129483" cy="431073"/>
      </dsp:txXfrm>
    </dsp:sp>
    <dsp:sp modelId="{E412B5DB-2BCB-4021-8E9A-BF3D86E63B2B}">
      <dsp:nvSpPr>
        <dsp:cNvPr id="0" name=""/>
        <dsp:cNvSpPr/>
      </dsp:nvSpPr>
      <dsp:spPr>
        <a:xfrm rot="10800000">
          <a:off x="6637228" y="0"/>
          <a:ext cx="2765132" cy="431073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337" tIns="58674" rIns="88011" bIns="58674" numCol="1" spcCol="1270" anchor="ctr" anchorCtr="0">
          <a:noAutofit/>
        </a:bodyPr>
        <a:lstStyle/>
        <a:p>
          <a:pPr marL="0" lvl="0" indent="0" algn="ctr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EDA</a:t>
          </a:r>
          <a:endParaRPr lang="he-IL" sz="2200" kern="1200" dirty="0"/>
        </a:p>
      </dsp:txBody>
      <dsp:txXfrm rot="10800000">
        <a:off x="6852764" y="0"/>
        <a:ext cx="2334059" cy="431073"/>
      </dsp:txXfrm>
    </dsp:sp>
    <dsp:sp modelId="{763FF712-86C5-4323-B3F0-F9297C860830}">
      <dsp:nvSpPr>
        <dsp:cNvPr id="0" name=""/>
        <dsp:cNvSpPr/>
      </dsp:nvSpPr>
      <dsp:spPr>
        <a:xfrm rot="10800000">
          <a:off x="4425122" y="0"/>
          <a:ext cx="2765132" cy="431073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337" tIns="58674" rIns="88011" bIns="58674" numCol="1" spcCol="1270" anchor="ctr" anchorCtr="0">
          <a:noAutofit/>
        </a:bodyPr>
        <a:lstStyle/>
        <a:p>
          <a:pPr marL="0" lvl="0" indent="0" algn="ctr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Conclusion</a:t>
          </a:r>
          <a:endParaRPr lang="he-IL" sz="2200" kern="1200" dirty="0"/>
        </a:p>
      </dsp:txBody>
      <dsp:txXfrm rot="10800000">
        <a:off x="4640658" y="0"/>
        <a:ext cx="2334059" cy="431073"/>
      </dsp:txXfrm>
    </dsp:sp>
    <dsp:sp modelId="{06568118-2C82-4D47-BE5B-F0726A45871F}">
      <dsp:nvSpPr>
        <dsp:cNvPr id="0" name=""/>
        <dsp:cNvSpPr/>
      </dsp:nvSpPr>
      <dsp:spPr>
        <a:xfrm rot="10800000">
          <a:off x="2213016" y="0"/>
          <a:ext cx="2765132" cy="431073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337" tIns="58674" rIns="88011" bIns="58674" numCol="1" spcCol="1270" anchor="ctr" anchorCtr="0">
          <a:noAutofit/>
        </a:bodyPr>
        <a:lstStyle/>
        <a:p>
          <a:pPr marL="0" lvl="0" indent="0" algn="ctr" defTabSz="9779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ML</a:t>
          </a:r>
          <a:endParaRPr lang="he-IL" sz="2200" kern="1200" dirty="0"/>
        </a:p>
      </dsp:txBody>
      <dsp:txXfrm rot="10800000">
        <a:off x="2428552" y="0"/>
        <a:ext cx="2334059" cy="431073"/>
      </dsp:txXfrm>
    </dsp:sp>
    <dsp:sp modelId="{D6B4EC90-CECA-4A1C-9219-387E335F9410}">
      <dsp:nvSpPr>
        <dsp:cNvPr id="0" name=""/>
        <dsp:cNvSpPr/>
      </dsp:nvSpPr>
      <dsp:spPr>
        <a:xfrm rot="10800000">
          <a:off x="909" y="0"/>
          <a:ext cx="2765132" cy="431073"/>
        </a:xfrm>
        <a:prstGeom prst="chevron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337" tIns="58674" rIns="88011" bIns="58674" numCol="1" spcCol="1270" anchor="ctr" anchorCtr="0">
          <a:noAutofit/>
        </a:bodyPr>
        <a:lstStyle/>
        <a:p>
          <a:pPr marL="0" lvl="0" indent="0" algn="ctr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WOW effect</a:t>
          </a:r>
          <a:endParaRPr lang="he-IL" sz="2200" kern="1200" dirty="0"/>
        </a:p>
      </dsp:txBody>
      <dsp:txXfrm rot="10800000">
        <a:off x="216445" y="0"/>
        <a:ext cx="2334059" cy="431073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D1985D-2CC8-4BC5-ACEE-ADF8FDC63B02}">
      <dsp:nvSpPr>
        <dsp:cNvPr id="0" name=""/>
        <dsp:cNvSpPr/>
      </dsp:nvSpPr>
      <dsp:spPr>
        <a:xfrm rot="10800000">
          <a:off x="8850245" y="0"/>
          <a:ext cx="3237251" cy="431073"/>
        </a:xfrm>
        <a:prstGeom prst="homePlate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337" tIns="58674" rIns="117348" bIns="58674" numCol="1" spcCol="1270" anchor="ctr" anchorCtr="0">
          <a:noAutofit/>
        </a:bodyPr>
        <a:lstStyle/>
        <a:p>
          <a:pPr marL="0" lvl="0" indent="0" algn="ctr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Data acquisition</a:t>
          </a:r>
          <a:endParaRPr lang="he-IL" sz="2200" kern="1200" dirty="0"/>
        </a:p>
      </dsp:txBody>
      <dsp:txXfrm rot="10800000">
        <a:off x="8958013" y="0"/>
        <a:ext cx="3129483" cy="431073"/>
      </dsp:txXfrm>
    </dsp:sp>
    <dsp:sp modelId="{E412B5DB-2BCB-4021-8E9A-BF3D86E63B2B}">
      <dsp:nvSpPr>
        <dsp:cNvPr id="0" name=""/>
        <dsp:cNvSpPr/>
      </dsp:nvSpPr>
      <dsp:spPr>
        <a:xfrm rot="10800000">
          <a:off x="6637228" y="0"/>
          <a:ext cx="2765132" cy="431073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337" tIns="58674" rIns="88011" bIns="58674" numCol="1" spcCol="1270" anchor="ctr" anchorCtr="0">
          <a:noAutofit/>
        </a:bodyPr>
        <a:lstStyle/>
        <a:p>
          <a:pPr marL="0" lvl="0" indent="0" algn="ctr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EDA</a:t>
          </a:r>
          <a:endParaRPr lang="he-IL" sz="2200" kern="1200" dirty="0"/>
        </a:p>
      </dsp:txBody>
      <dsp:txXfrm rot="10800000">
        <a:off x="6852764" y="0"/>
        <a:ext cx="2334059" cy="431073"/>
      </dsp:txXfrm>
    </dsp:sp>
    <dsp:sp modelId="{763FF712-86C5-4323-B3F0-F9297C860830}">
      <dsp:nvSpPr>
        <dsp:cNvPr id="0" name=""/>
        <dsp:cNvSpPr/>
      </dsp:nvSpPr>
      <dsp:spPr>
        <a:xfrm rot="10800000">
          <a:off x="4425122" y="0"/>
          <a:ext cx="2765132" cy="431073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337" tIns="58674" rIns="88011" bIns="58674" numCol="1" spcCol="1270" anchor="ctr" anchorCtr="0">
          <a:noAutofit/>
        </a:bodyPr>
        <a:lstStyle/>
        <a:p>
          <a:pPr marL="0" lvl="0" indent="0" algn="ctr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Conclusion</a:t>
          </a:r>
          <a:endParaRPr lang="he-IL" sz="2200" kern="1200" dirty="0"/>
        </a:p>
      </dsp:txBody>
      <dsp:txXfrm rot="10800000">
        <a:off x="4640658" y="0"/>
        <a:ext cx="2334059" cy="431073"/>
      </dsp:txXfrm>
    </dsp:sp>
    <dsp:sp modelId="{06568118-2C82-4D47-BE5B-F0726A45871F}">
      <dsp:nvSpPr>
        <dsp:cNvPr id="0" name=""/>
        <dsp:cNvSpPr/>
      </dsp:nvSpPr>
      <dsp:spPr>
        <a:xfrm rot="10800000">
          <a:off x="2213016" y="0"/>
          <a:ext cx="2765132" cy="431073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337" tIns="58674" rIns="88011" bIns="58674" numCol="1" spcCol="1270" anchor="ctr" anchorCtr="0">
          <a:noAutofit/>
        </a:bodyPr>
        <a:lstStyle/>
        <a:p>
          <a:pPr marL="0" lvl="0" indent="0" algn="ctr" defTabSz="9779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ML</a:t>
          </a:r>
          <a:endParaRPr lang="he-IL" sz="2200" kern="1200" dirty="0"/>
        </a:p>
      </dsp:txBody>
      <dsp:txXfrm rot="10800000">
        <a:off x="2428552" y="0"/>
        <a:ext cx="2334059" cy="431073"/>
      </dsp:txXfrm>
    </dsp:sp>
    <dsp:sp modelId="{D6B4EC90-CECA-4A1C-9219-387E335F9410}">
      <dsp:nvSpPr>
        <dsp:cNvPr id="0" name=""/>
        <dsp:cNvSpPr/>
      </dsp:nvSpPr>
      <dsp:spPr>
        <a:xfrm rot="10800000">
          <a:off x="909" y="0"/>
          <a:ext cx="2765132" cy="431073"/>
        </a:xfrm>
        <a:prstGeom prst="chevron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337" tIns="58674" rIns="88011" bIns="58674" numCol="1" spcCol="1270" anchor="ctr" anchorCtr="0">
          <a:noAutofit/>
        </a:bodyPr>
        <a:lstStyle/>
        <a:p>
          <a:pPr marL="0" lvl="0" indent="0" algn="ctr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WOW effect</a:t>
          </a:r>
          <a:endParaRPr lang="he-IL" sz="2200" kern="1200" dirty="0"/>
        </a:p>
      </dsp:txBody>
      <dsp:txXfrm rot="10800000">
        <a:off x="216445" y="0"/>
        <a:ext cx="2334059" cy="43107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D1985D-2CC8-4BC5-ACEE-ADF8FDC63B02}">
      <dsp:nvSpPr>
        <dsp:cNvPr id="0" name=""/>
        <dsp:cNvSpPr/>
      </dsp:nvSpPr>
      <dsp:spPr>
        <a:xfrm rot="10800000">
          <a:off x="8850245" y="0"/>
          <a:ext cx="3237251" cy="431073"/>
        </a:xfrm>
        <a:prstGeom prst="homePlate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337" tIns="58674" rIns="117348" bIns="58674" numCol="1" spcCol="1270" anchor="ctr" anchorCtr="0">
          <a:noAutofit/>
        </a:bodyPr>
        <a:lstStyle/>
        <a:p>
          <a:pPr marL="0" lvl="0" indent="0" algn="ctr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Data acquisition</a:t>
          </a:r>
          <a:endParaRPr lang="he-IL" sz="2200" kern="1200" dirty="0"/>
        </a:p>
      </dsp:txBody>
      <dsp:txXfrm rot="10800000">
        <a:off x="8958013" y="0"/>
        <a:ext cx="3129483" cy="431073"/>
      </dsp:txXfrm>
    </dsp:sp>
    <dsp:sp modelId="{E412B5DB-2BCB-4021-8E9A-BF3D86E63B2B}">
      <dsp:nvSpPr>
        <dsp:cNvPr id="0" name=""/>
        <dsp:cNvSpPr/>
      </dsp:nvSpPr>
      <dsp:spPr>
        <a:xfrm rot="10800000">
          <a:off x="6637228" y="0"/>
          <a:ext cx="2765132" cy="431073"/>
        </a:xfrm>
        <a:prstGeom prst="chevron">
          <a:avLst/>
        </a:prstGeom>
        <a:solidFill>
          <a:schemeClr val="accent4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337" tIns="58674" rIns="88011" bIns="58674" numCol="1" spcCol="1270" anchor="ctr" anchorCtr="0">
          <a:noAutofit/>
        </a:bodyPr>
        <a:lstStyle/>
        <a:p>
          <a:pPr marL="0" lvl="0" indent="0" algn="ctr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EDA</a:t>
          </a:r>
          <a:endParaRPr lang="he-IL" sz="2200" kern="1200" dirty="0"/>
        </a:p>
      </dsp:txBody>
      <dsp:txXfrm rot="10800000">
        <a:off x="6852764" y="0"/>
        <a:ext cx="2334059" cy="431073"/>
      </dsp:txXfrm>
    </dsp:sp>
    <dsp:sp modelId="{763FF712-86C5-4323-B3F0-F9297C860830}">
      <dsp:nvSpPr>
        <dsp:cNvPr id="0" name=""/>
        <dsp:cNvSpPr/>
      </dsp:nvSpPr>
      <dsp:spPr>
        <a:xfrm rot="10800000">
          <a:off x="4425122" y="0"/>
          <a:ext cx="2765132" cy="431073"/>
        </a:xfrm>
        <a:prstGeom prst="chevron">
          <a:avLst/>
        </a:prstGeom>
        <a:solidFill>
          <a:schemeClr val="accent4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337" tIns="58674" rIns="88011" bIns="58674" numCol="1" spcCol="1270" anchor="ctr" anchorCtr="0">
          <a:noAutofit/>
        </a:bodyPr>
        <a:lstStyle/>
        <a:p>
          <a:pPr marL="0" lvl="0" indent="0" algn="ctr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Conclusion</a:t>
          </a:r>
          <a:endParaRPr lang="he-IL" sz="2200" kern="1200" dirty="0"/>
        </a:p>
      </dsp:txBody>
      <dsp:txXfrm rot="10800000">
        <a:off x="4640658" y="0"/>
        <a:ext cx="2334059" cy="431073"/>
      </dsp:txXfrm>
    </dsp:sp>
    <dsp:sp modelId="{06568118-2C82-4D47-BE5B-F0726A45871F}">
      <dsp:nvSpPr>
        <dsp:cNvPr id="0" name=""/>
        <dsp:cNvSpPr/>
      </dsp:nvSpPr>
      <dsp:spPr>
        <a:xfrm rot="10800000">
          <a:off x="2213016" y="0"/>
          <a:ext cx="2765132" cy="431073"/>
        </a:xfrm>
        <a:prstGeom prst="chevron">
          <a:avLst/>
        </a:prstGeom>
        <a:solidFill>
          <a:schemeClr val="accent4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337" tIns="58674" rIns="88011" bIns="58674" numCol="1" spcCol="1270" anchor="ctr" anchorCtr="0">
          <a:noAutofit/>
        </a:bodyPr>
        <a:lstStyle/>
        <a:p>
          <a:pPr marL="0" lvl="0" indent="0" algn="ctr" defTabSz="9779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ML</a:t>
          </a:r>
          <a:endParaRPr lang="he-IL" sz="2200" kern="1200" dirty="0"/>
        </a:p>
      </dsp:txBody>
      <dsp:txXfrm rot="10800000">
        <a:off x="2428552" y="0"/>
        <a:ext cx="2334059" cy="431073"/>
      </dsp:txXfrm>
    </dsp:sp>
    <dsp:sp modelId="{D6B4EC90-CECA-4A1C-9219-387E335F9410}">
      <dsp:nvSpPr>
        <dsp:cNvPr id="0" name=""/>
        <dsp:cNvSpPr/>
      </dsp:nvSpPr>
      <dsp:spPr>
        <a:xfrm rot="10800000">
          <a:off x="909" y="0"/>
          <a:ext cx="2765132" cy="431073"/>
        </a:xfrm>
        <a:prstGeom prst="chevron">
          <a:avLst/>
        </a:prstGeom>
        <a:solidFill>
          <a:schemeClr val="accent4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337" tIns="58674" rIns="88011" bIns="58674" numCol="1" spcCol="1270" anchor="ctr" anchorCtr="0">
          <a:noAutofit/>
        </a:bodyPr>
        <a:lstStyle/>
        <a:p>
          <a:pPr marL="0" lvl="0" indent="0" algn="ctr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WOW effect</a:t>
          </a:r>
          <a:endParaRPr lang="he-IL" sz="2200" kern="1200"/>
        </a:p>
      </dsp:txBody>
      <dsp:txXfrm rot="10800000">
        <a:off x="216445" y="0"/>
        <a:ext cx="2334059" cy="43107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D1985D-2CC8-4BC5-ACEE-ADF8FDC63B02}">
      <dsp:nvSpPr>
        <dsp:cNvPr id="0" name=""/>
        <dsp:cNvSpPr/>
      </dsp:nvSpPr>
      <dsp:spPr>
        <a:xfrm rot="10800000">
          <a:off x="8850245" y="0"/>
          <a:ext cx="3237251" cy="431073"/>
        </a:xfrm>
        <a:prstGeom prst="homePlate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337" tIns="58674" rIns="117348" bIns="58674" numCol="1" spcCol="1270" anchor="ctr" anchorCtr="0">
          <a:noAutofit/>
        </a:bodyPr>
        <a:lstStyle/>
        <a:p>
          <a:pPr marL="0" lvl="0" indent="0" algn="ctr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Data acquisition</a:t>
          </a:r>
          <a:endParaRPr lang="he-IL" sz="2200" kern="1200" dirty="0"/>
        </a:p>
      </dsp:txBody>
      <dsp:txXfrm rot="10800000">
        <a:off x="8958013" y="0"/>
        <a:ext cx="3129483" cy="431073"/>
      </dsp:txXfrm>
    </dsp:sp>
    <dsp:sp modelId="{E412B5DB-2BCB-4021-8E9A-BF3D86E63B2B}">
      <dsp:nvSpPr>
        <dsp:cNvPr id="0" name=""/>
        <dsp:cNvSpPr/>
      </dsp:nvSpPr>
      <dsp:spPr>
        <a:xfrm rot="10800000">
          <a:off x="6637228" y="0"/>
          <a:ext cx="2765132" cy="431073"/>
        </a:xfrm>
        <a:prstGeom prst="chevron">
          <a:avLst/>
        </a:prstGeom>
        <a:solidFill>
          <a:schemeClr val="accent4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337" tIns="58674" rIns="88011" bIns="58674" numCol="1" spcCol="1270" anchor="ctr" anchorCtr="0">
          <a:noAutofit/>
        </a:bodyPr>
        <a:lstStyle/>
        <a:p>
          <a:pPr marL="0" lvl="0" indent="0" algn="ctr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EDA</a:t>
          </a:r>
          <a:endParaRPr lang="he-IL" sz="2200" kern="1200" dirty="0"/>
        </a:p>
      </dsp:txBody>
      <dsp:txXfrm rot="10800000">
        <a:off x="6852764" y="0"/>
        <a:ext cx="2334059" cy="431073"/>
      </dsp:txXfrm>
    </dsp:sp>
    <dsp:sp modelId="{763FF712-86C5-4323-B3F0-F9297C860830}">
      <dsp:nvSpPr>
        <dsp:cNvPr id="0" name=""/>
        <dsp:cNvSpPr/>
      </dsp:nvSpPr>
      <dsp:spPr>
        <a:xfrm rot="10800000">
          <a:off x="4425122" y="0"/>
          <a:ext cx="2765132" cy="431073"/>
        </a:xfrm>
        <a:prstGeom prst="chevron">
          <a:avLst/>
        </a:prstGeom>
        <a:solidFill>
          <a:schemeClr val="accent4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337" tIns="58674" rIns="88011" bIns="58674" numCol="1" spcCol="1270" anchor="ctr" anchorCtr="0">
          <a:noAutofit/>
        </a:bodyPr>
        <a:lstStyle/>
        <a:p>
          <a:pPr marL="0" lvl="0" indent="0" algn="ctr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Conclusion</a:t>
          </a:r>
          <a:endParaRPr lang="he-IL" sz="2200" kern="1200" dirty="0"/>
        </a:p>
      </dsp:txBody>
      <dsp:txXfrm rot="10800000">
        <a:off x="4640658" y="0"/>
        <a:ext cx="2334059" cy="431073"/>
      </dsp:txXfrm>
    </dsp:sp>
    <dsp:sp modelId="{06568118-2C82-4D47-BE5B-F0726A45871F}">
      <dsp:nvSpPr>
        <dsp:cNvPr id="0" name=""/>
        <dsp:cNvSpPr/>
      </dsp:nvSpPr>
      <dsp:spPr>
        <a:xfrm rot="10800000">
          <a:off x="2213016" y="0"/>
          <a:ext cx="2765132" cy="431073"/>
        </a:xfrm>
        <a:prstGeom prst="chevron">
          <a:avLst/>
        </a:prstGeom>
        <a:solidFill>
          <a:schemeClr val="accent4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337" tIns="58674" rIns="88011" bIns="58674" numCol="1" spcCol="1270" anchor="ctr" anchorCtr="0">
          <a:noAutofit/>
        </a:bodyPr>
        <a:lstStyle/>
        <a:p>
          <a:pPr marL="0" lvl="0" indent="0" algn="ctr" defTabSz="9779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ML</a:t>
          </a:r>
          <a:endParaRPr lang="he-IL" sz="2200" kern="1200" dirty="0"/>
        </a:p>
      </dsp:txBody>
      <dsp:txXfrm rot="10800000">
        <a:off x="2428552" y="0"/>
        <a:ext cx="2334059" cy="431073"/>
      </dsp:txXfrm>
    </dsp:sp>
    <dsp:sp modelId="{D6B4EC90-CECA-4A1C-9219-387E335F9410}">
      <dsp:nvSpPr>
        <dsp:cNvPr id="0" name=""/>
        <dsp:cNvSpPr/>
      </dsp:nvSpPr>
      <dsp:spPr>
        <a:xfrm rot="10800000">
          <a:off x="909" y="0"/>
          <a:ext cx="2765132" cy="431073"/>
        </a:xfrm>
        <a:prstGeom prst="chevron">
          <a:avLst/>
        </a:prstGeom>
        <a:solidFill>
          <a:schemeClr val="accent4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337" tIns="58674" rIns="88011" bIns="58674" numCol="1" spcCol="1270" anchor="ctr" anchorCtr="0">
          <a:noAutofit/>
        </a:bodyPr>
        <a:lstStyle/>
        <a:p>
          <a:pPr marL="0" lvl="0" indent="0" algn="ctr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WOW effect</a:t>
          </a:r>
          <a:endParaRPr lang="he-IL" sz="2200" kern="1200"/>
        </a:p>
      </dsp:txBody>
      <dsp:txXfrm rot="10800000">
        <a:off x="216445" y="0"/>
        <a:ext cx="2334059" cy="43107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D1985D-2CC8-4BC5-ACEE-ADF8FDC63B02}">
      <dsp:nvSpPr>
        <dsp:cNvPr id="0" name=""/>
        <dsp:cNvSpPr/>
      </dsp:nvSpPr>
      <dsp:spPr>
        <a:xfrm rot="10800000">
          <a:off x="8850245" y="0"/>
          <a:ext cx="3237251" cy="431073"/>
        </a:xfrm>
        <a:prstGeom prst="homePlate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337" tIns="58674" rIns="117348" bIns="58674" numCol="1" spcCol="1270" anchor="ctr" anchorCtr="0">
          <a:noAutofit/>
        </a:bodyPr>
        <a:lstStyle/>
        <a:p>
          <a:pPr marL="0" lvl="0" indent="0" algn="ctr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Data acquisition</a:t>
          </a:r>
          <a:endParaRPr lang="he-IL" sz="2200" kern="1200" dirty="0"/>
        </a:p>
      </dsp:txBody>
      <dsp:txXfrm rot="10800000">
        <a:off x="8958013" y="0"/>
        <a:ext cx="3129483" cy="431073"/>
      </dsp:txXfrm>
    </dsp:sp>
    <dsp:sp modelId="{E412B5DB-2BCB-4021-8E9A-BF3D86E63B2B}">
      <dsp:nvSpPr>
        <dsp:cNvPr id="0" name=""/>
        <dsp:cNvSpPr/>
      </dsp:nvSpPr>
      <dsp:spPr>
        <a:xfrm rot="10800000">
          <a:off x="6637228" y="0"/>
          <a:ext cx="2765132" cy="431073"/>
        </a:xfrm>
        <a:prstGeom prst="chevron">
          <a:avLst/>
        </a:prstGeom>
        <a:solidFill>
          <a:schemeClr val="accent4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337" tIns="58674" rIns="88011" bIns="58674" numCol="1" spcCol="1270" anchor="ctr" anchorCtr="0">
          <a:noAutofit/>
        </a:bodyPr>
        <a:lstStyle/>
        <a:p>
          <a:pPr marL="0" lvl="0" indent="0" algn="ctr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EDA</a:t>
          </a:r>
          <a:endParaRPr lang="he-IL" sz="2200" kern="1200" dirty="0"/>
        </a:p>
      </dsp:txBody>
      <dsp:txXfrm rot="10800000">
        <a:off x="6852764" y="0"/>
        <a:ext cx="2334059" cy="431073"/>
      </dsp:txXfrm>
    </dsp:sp>
    <dsp:sp modelId="{763FF712-86C5-4323-B3F0-F9297C860830}">
      <dsp:nvSpPr>
        <dsp:cNvPr id="0" name=""/>
        <dsp:cNvSpPr/>
      </dsp:nvSpPr>
      <dsp:spPr>
        <a:xfrm rot="10800000">
          <a:off x="4425122" y="0"/>
          <a:ext cx="2765132" cy="431073"/>
        </a:xfrm>
        <a:prstGeom prst="chevron">
          <a:avLst/>
        </a:prstGeom>
        <a:solidFill>
          <a:schemeClr val="accent4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337" tIns="58674" rIns="88011" bIns="58674" numCol="1" spcCol="1270" anchor="ctr" anchorCtr="0">
          <a:noAutofit/>
        </a:bodyPr>
        <a:lstStyle/>
        <a:p>
          <a:pPr marL="0" lvl="0" indent="0" algn="ctr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Conclusion</a:t>
          </a:r>
          <a:endParaRPr lang="he-IL" sz="2200" kern="1200" dirty="0"/>
        </a:p>
      </dsp:txBody>
      <dsp:txXfrm rot="10800000">
        <a:off x="4640658" y="0"/>
        <a:ext cx="2334059" cy="431073"/>
      </dsp:txXfrm>
    </dsp:sp>
    <dsp:sp modelId="{06568118-2C82-4D47-BE5B-F0726A45871F}">
      <dsp:nvSpPr>
        <dsp:cNvPr id="0" name=""/>
        <dsp:cNvSpPr/>
      </dsp:nvSpPr>
      <dsp:spPr>
        <a:xfrm rot="10800000">
          <a:off x="2213016" y="0"/>
          <a:ext cx="2765132" cy="431073"/>
        </a:xfrm>
        <a:prstGeom prst="chevron">
          <a:avLst/>
        </a:prstGeom>
        <a:solidFill>
          <a:schemeClr val="accent4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337" tIns="58674" rIns="88011" bIns="58674" numCol="1" spcCol="1270" anchor="ctr" anchorCtr="0">
          <a:noAutofit/>
        </a:bodyPr>
        <a:lstStyle/>
        <a:p>
          <a:pPr marL="0" lvl="0" indent="0" algn="ctr" defTabSz="9779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ML</a:t>
          </a:r>
          <a:endParaRPr lang="he-IL" sz="2200" kern="1200" dirty="0"/>
        </a:p>
      </dsp:txBody>
      <dsp:txXfrm rot="10800000">
        <a:off x="2428552" y="0"/>
        <a:ext cx="2334059" cy="431073"/>
      </dsp:txXfrm>
    </dsp:sp>
    <dsp:sp modelId="{D6B4EC90-CECA-4A1C-9219-387E335F9410}">
      <dsp:nvSpPr>
        <dsp:cNvPr id="0" name=""/>
        <dsp:cNvSpPr/>
      </dsp:nvSpPr>
      <dsp:spPr>
        <a:xfrm rot="10800000">
          <a:off x="909" y="0"/>
          <a:ext cx="2765132" cy="431073"/>
        </a:xfrm>
        <a:prstGeom prst="chevron">
          <a:avLst/>
        </a:prstGeom>
        <a:solidFill>
          <a:schemeClr val="accent4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337" tIns="58674" rIns="88011" bIns="58674" numCol="1" spcCol="1270" anchor="ctr" anchorCtr="0">
          <a:noAutofit/>
        </a:bodyPr>
        <a:lstStyle/>
        <a:p>
          <a:pPr marL="0" lvl="0" indent="0" algn="ctr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WOW effect</a:t>
          </a:r>
          <a:endParaRPr lang="he-IL" sz="2200" kern="1200"/>
        </a:p>
      </dsp:txBody>
      <dsp:txXfrm rot="10800000">
        <a:off x="216445" y="0"/>
        <a:ext cx="2334059" cy="43107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D1985D-2CC8-4BC5-ACEE-ADF8FDC63B02}">
      <dsp:nvSpPr>
        <dsp:cNvPr id="0" name=""/>
        <dsp:cNvSpPr/>
      </dsp:nvSpPr>
      <dsp:spPr>
        <a:xfrm rot="10800000">
          <a:off x="8850245" y="0"/>
          <a:ext cx="3237251" cy="431073"/>
        </a:xfrm>
        <a:prstGeom prst="homePlate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337" tIns="58674" rIns="117348" bIns="58674" numCol="1" spcCol="1270" anchor="ctr" anchorCtr="0">
          <a:noAutofit/>
        </a:bodyPr>
        <a:lstStyle/>
        <a:p>
          <a:pPr marL="0" lvl="0" indent="0" algn="ctr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Data acquisition</a:t>
          </a:r>
          <a:endParaRPr lang="he-IL" sz="2200" kern="1200" dirty="0"/>
        </a:p>
      </dsp:txBody>
      <dsp:txXfrm rot="10800000">
        <a:off x="8958013" y="0"/>
        <a:ext cx="3129483" cy="431073"/>
      </dsp:txXfrm>
    </dsp:sp>
    <dsp:sp modelId="{E412B5DB-2BCB-4021-8E9A-BF3D86E63B2B}">
      <dsp:nvSpPr>
        <dsp:cNvPr id="0" name=""/>
        <dsp:cNvSpPr/>
      </dsp:nvSpPr>
      <dsp:spPr>
        <a:xfrm rot="10800000">
          <a:off x="6637228" y="0"/>
          <a:ext cx="2765132" cy="431073"/>
        </a:xfrm>
        <a:prstGeom prst="chevron">
          <a:avLst/>
        </a:prstGeom>
        <a:solidFill>
          <a:schemeClr val="accent4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337" tIns="58674" rIns="88011" bIns="58674" numCol="1" spcCol="1270" anchor="ctr" anchorCtr="0">
          <a:noAutofit/>
        </a:bodyPr>
        <a:lstStyle/>
        <a:p>
          <a:pPr marL="0" lvl="0" indent="0" algn="ctr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EDA</a:t>
          </a:r>
          <a:endParaRPr lang="he-IL" sz="2200" kern="1200" dirty="0"/>
        </a:p>
      </dsp:txBody>
      <dsp:txXfrm rot="10800000">
        <a:off x="6852764" y="0"/>
        <a:ext cx="2334059" cy="431073"/>
      </dsp:txXfrm>
    </dsp:sp>
    <dsp:sp modelId="{763FF712-86C5-4323-B3F0-F9297C860830}">
      <dsp:nvSpPr>
        <dsp:cNvPr id="0" name=""/>
        <dsp:cNvSpPr/>
      </dsp:nvSpPr>
      <dsp:spPr>
        <a:xfrm rot="10800000">
          <a:off x="4425122" y="0"/>
          <a:ext cx="2765132" cy="431073"/>
        </a:xfrm>
        <a:prstGeom prst="chevron">
          <a:avLst/>
        </a:prstGeom>
        <a:solidFill>
          <a:schemeClr val="accent4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337" tIns="58674" rIns="88011" bIns="58674" numCol="1" spcCol="1270" anchor="ctr" anchorCtr="0">
          <a:noAutofit/>
        </a:bodyPr>
        <a:lstStyle/>
        <a:p>
          <a:pPr marL="0" lvl="0" indent="0" algn="ctr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Conclusion</a:t>
          </a:r>
          <a:endParaRPr lang="he-IL" sz="2200" kern="1200" dirty="0"/>
        </a:p>
      </dsp:txBody>
      <dsp:txXfrm rot="10800000">
        <a:off x="4640658" y="0"/>
        <a:ext cx="2334059" cy="431073"/>
      </dsp:txXfrm>
    </dsp:sp>
    <dsp:sp modelId="{06568118-2C82-4D47-BE5B-F0726A45871F}">
      <dsp:nvSpPr>
        <dsp:cNvPr id="0" name=""/>
        <dsp:cNvSpPr/>
      </dsp:nvSpPr>
      <dsp:spPr>
        <a:xfrm rot="10800000">
          <a:off x="2213016" y="0"/>
          <a:ext cx="2765132" cy="431073"/>
        </a:xfrm>
        <a:prstGeom prst="chevron">
          <a:avLst/>
        </a:prstGeom>
        <a:solidFill>
          <a:schemeClr val="accent4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337" tIns="58674" rIns="88011" bIns="58674" numCol="1" spcCol="1270" anchor="ctr" anchorCtr="0">
          <a:noAutofit/>
        </a:bodyPr>
        <a:lstStyle/>
        <a:p>
          <a:pPr marL="0" lvl="0" indent="0" algn="ctr" defTabSz="9779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ML</a:t>
          </a:r>
          <a:endParaRPr lang="he-IL" sz="2200" kern="1200" dirty="0"/>
        </a:p>
      </dsp:txBody>
      <dsp:txXfrm rot="10800000">
        <a:off x="2428552" y="0"/>
        <a:ext cx="2334059" cy="431073"/>
      </dsp:txXfrm>
    </dsp:sp>
    <dsp:sp modelId="{D6B4EC90-CECA-4A1C-9219-387E335F9410}">
      <dsp:nvSpPr>
        <dsp:cNvPr id="0" name=""/>
        <dsp:cNvSpPr/>
      </dsp:nvSpPr>
      <dsp:spPr>
        <a:xfrm rot="10800000">
          <a:off x="909" y="0"/>
          <a:ext cx="2765132" cy="431073"/>
        </a:xfrm>
        <a:prstGeom prst="chevron">
          <a:avLst/>
        </a:prstGeom>
        <a:solidFill>
          <a:schemeClr val="accent4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337" tIns="58674" rIns="88011" bIns="58674" numCol="1" spcCol="1270" anchor="ctr" anchorCtr="0">
          <a:noAutofit/>
        </a:bodyPr>
        <a:lstStyle/>
        <a:p>
          <a:pPr marL="0" lvl="0" indent="0" algn="ctr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WOW effect</a:t>
          </a:r>
          <a:endParaRPr lang="he-IL" sz="2200" kern="1200"/>
        </a:p>
      </dsp:txBody>
      <dsp:txXfrm rot="10800000">
        <a:off x="216445" y="0"/>
        <a:ext cx="2334059" cy="431073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D1985D-2CC8-4BC5-ACEE-ADF8FDC63B02}">
      <dsp:nvSpPr>
        <dsp:cNvPr id="0" name=""/>
        <dsp:cNvSpPr/>
      </dsp:nvSpPr>
      <dsp:spPr>
        <a:xfrm rot="10800000">
          <a:off x="8850245" y="0"/>
          <a:ext cx="3237251" cy="431073"/>
        </a:xfrm>
        <a:prstGeom prst="homePlate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337" tIns="58674" rIns="117348" bIns="58674" numCol="1" spcCol="1270" anchor="ctr" anchorCtr="0">
          <a:noAutofit/>
        </a:bodyPr>
        <a:lstStyle/>
        <a:p>
          <a:pPr marL="0" lvl="0" indent="0" algn="ctr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Data acquisition</a:t>
          </a:r>
          <a:endParaRPr lang="he-IL" sz="2200" kern="1200" dirty="0"/>
        </a:p>
      </dsp:txBody>
      <dsp:txXfrm rot="10800000">
        <a:off x="8958013" y="0"/>
        <a:ext cx="3129483" cy="431073"/>
      </dsp:txXfrm>
    </dsp:sp>
    <dsp:sp modelId="{E412B5DB-2BCB-4021-8E9A-BF3D86E63B2B}">
      <dsp:nvSpPr>
        <dsp:cNvPr id="0" name=""/>
        <dsp:cNvSpPr/>
      </dsp:nvSpPr>
      <dsp:spPr>
        <a:xfrm rot="10800000">
          <a:off x="6637228" y="0"/>
          <a:ext cx="2765132" cy="431073"/>
        </a:xfrm>
        <a:prstGeom prst="chevron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337" tIns="58674" rIns="88011" bIns="58674" numCol="1" spcCol="1270" anchor="ctr" anchorCtr="0">
          <a:noAutofit/>
        </a:bodyPr>
        <a:lstStyle/>
        <a:p>
          <a:pPr marL="0" lvl="0" indent="0" algn="ctr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EDA</a:t>
          </a:r>
          <a:endParaRPr lang="he-IL" sz="2200" kern="1200" dirty="0"/>
        </a:p>
      </dsp:txBody>
      <dsp:txXfrm rot="10800000">
        <a:off x="6852764" y="0"/>
        <a:ext cx="2334059" cy="431073"/>
      </dsp:txXfrm>
    </dsp:sp>
    <dsp:sp modelId="{763FF712-86C5-4323-B3F0-F9297C860830}">
      <dsp:nvSpPr>
        <dsp:cNvPr id="0" name=""/>
        <dsp:cNvSpPr/>
      </dsp:nvSpPr>
      <dsp:spPr>
        <a:xfrm rot="10800000">
          <a:off x="4425122" y="0"/>
          <a:ext cx="2765132" cy="431073"/>
        </a:xfrm>
        <a:prstGeom prst="chevron">
          <a:avLst/>
        </a:prstGeom>
        <a:solidFill>
          <a:schemeClr val="accent4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337" tIns="58674" rIns="88011" bIns="58674" numCol="1" spcCol="1270" anchor="ctr" anchorCtr="0">
          <a:noAutofit/>
        </a:bodyPr>
        <a:lstStyle/>
        <a:p>
          <a:pPr marL="0" lvl="0" indent="0" algn="ctr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Conclusion</a:t>
          </a:r>
          <a:endParaRPr lang="he-IL" sz="2200" kern="1200" dirty="0"/>
        </a:p>
      </dsp:txBody>
      <dsp:txXfrm rot="10800000">
        <a:off x="4640658" y="0"/>
        <a:ext cx="2334059" cy="431073"/>
      </dsp:txXfrm>
    </dsp:sp>
    <dsp:sp modelId="{06568118-2C82-4D47-BE5B-F0726A45871F}">
      <dsp:nvSpPr>
        <dsp:cNvPr id="0" name=""/>
        <dsp:cNvSpPr/>
      </dsp:nvSpPr>
      <dsp:spPr>
        <a:xfrm rot="10800000">
          <a:off x="2213016" y="0"/>
          <a:ext cx="2765132" cy="431073"/>
        </a:xfrm>
        <a:prstGeom prst="chevron">
          <a:avLst/>
        </a:prstGeom>
        <a:solidFill>
          <a:schemeClr val="accent4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337" tIns="58674" rIns="88011" bIns="58674" numCol="1" spcCol="1270" anchor="ctr" anchorCtr="0">
          <a:noAutofit/>
        </a:bodyPr>
        <a:lstStyle/>
        <a:p>
          <a:pPr marL="0" lvl="0" indent="0" algn="ctr" defTabSz="9779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ML</a:t>
          </a:r>
          <a:endParaRPr lang="he-IL" sz="2200" kern="1200" dirty="0"/>
        </a:p>
      </dsp:txBody>
      <dsp:txXfrm rot="10800000">
        <a:off x="2428552" y="0"/>
        <a:ext cx="2334059" cy="431073"/>
      </dsp:txXfrm>
    </dsp:sp>
    <dsp:sp modelId="{D6B4EC90-CECA-4A1C-9219-387E335F9410}">
      <dsp:nvSpPr>
        <dsp:cNvPr id="0" name=""/>
        <dsp:cNvSpPr/>
      </dsp:nvSpPr>
      <dsp:spPr>
        <a:xfrm rot="10800000">
          <a:off x="909" y="0"/>
          <a:ext cx="2765132" cy="431073"/>
        </a:xfrm>
        <a:prstGeom prst="chevron">
          <a:avLst/>
        </a:prstGeom>
        <a:solidFill>
          <a:schemeClr val="accent4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337" tIns="58674" rIns="88011" bIns="58674" numCol="1" spcCol="1270" anchor="ctr" anchorCtr="0">
          <a:noAutofit/>
        </a:bodyPr>
        <a:lstStyle/>
        <a:p>
          <a:pPr marL="0" lvl="0" indent="0" algn="ctr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WOW effect</a:t>
          </a:r>
          <a:endParaRPr lang="he-IL" sz="2200" kern="1200"/>
        </a:p>
      </dsp:txBody>
      <dsp:txXfrm rot="10800000">
        <a:off x="216445" y="0"/>
        <a:ext cx="2334059" cy="431073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D1985D-2CC8-4BC5-ACEE-ADF8FDC63B02}">
      <dsp:nvSpPr>
        <dsp:cNvPr id="0" name=""/>
        <dsp:cNvSpPr/>
      </dsp:nvSpPr>
      <dsp:spPr>
        <a:xfrm rot="10800000">
          <a:off x="8850245" y="0"/>
          <a:ext cx="3237251" cy="431073"/>
        </a:xfrm>
        <a:prstGeom prst="homePlate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337" tIns="58674" rIns="117348" bIns="58674" numCol="1" spcCol="1270" anchor="ctr" anchorCtr="0">
          <a:noAutofit/>
        </a:bodyPr>
        <a:lstStyle/>
        <a:p>
          <a:pPr marL="0" lvl="0" indent="0" algn="ctr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Data acquisition</a:t>
          </a:r>
          <a:endParaRPr lang="he-IL" sz="2200" kern="1200" dirty="0"/>
        </a:p>
      </dsp:txBody>
      <dsp:txXfrm rot="10800000">
        <a:off x="8958013" y="0"/>
        <a:ext cx="3129483" cy="431073"/>
      </dsp:txXfrm>
    </dsp:sp>
    <dsp:sp modelId="{E412B5DB-2BCB-4021-8E9A-BF3D86E63B2B}">
      <dsp:nvSpPr>
        <dsp:cNvPr id="0" name=""/>
        <dsp:cNvSpPr/>
      </dsp:nvSpPr>
      <dsp:spPr>
        <a:xfrm rot="10800000">
          <a:off x="6637228" y="0"/>
          <a:ext cx="2765132" cy="431073"/>
        </a:xfrm>
        <a:prstGeom prst="chevron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337" tIns="58674" rIns="88011" bIns="58674" numCol="1" spcCol="1270" anchor="ctr" anchorCtr="0">
          <a:noAutofit/>
        </a:bodyPr>
        <a:lstStyle/>
        <a:p>
          <a:pPr marL="0" lvl="0" indent="0" algn="ctr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EDA</a:t>
          </a:r>
          <a:endParaRPr lang="he-IL" sz="2200" kern="1200" dirty="0"/>
        </a:p>
      </dsp:txBody>
      <dsp:txXfrm rot="10800000">
        <a:off x="6852764" y="0"/>
        <a:ext cx="2334059" cy="431073"/>
      </dsp:txXfrm>
    </dsp:sp>
    <dsp:sp modelId="{763FF712-86C5-4323-B3F0-F9297C860830}">
      <dsp:nvSpPr>
        <dsp:cNvPr id="0" name=""/>
        <dsp:cNvSpPr/>
      </dsp:nvSpPr>
      <dsp:spPr>
        <a:xfrm rot="10800000">
          <a:off x="4425122" y="0"/>
          <a:ext cx="2765132" cy="431073"/>
        </a:xfrm>
        <a:prstGeom prst="chevron">
          <a:avLst/>
        </a:prstGeom>
        <a:solidFill>
          <a:schemeClr val="accent4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337" tIns="58674" rIns="88011" bIns="58674" numCol="1" spcCol="1270" anchor="ctr" anchorCtr="0">
          <a:noAutofit/>
        </a:bodyPr>
        <a:lstStyle/>
        <a:p>
          <a:pPr marL="0" lvl="0" indent="0" algn="ctr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Conclusion</a:t>
          </a:r>
          <a:endParaRPr lang="he-IL" sz="2200" kern="1200" dirty="0"/>
        </a:p>
      </dsp:txBody>
      <dsp:txXfrm rot="10800000">
        <a:off x="4640658" y="0"/>
        <a:ext cx="2334059" cy="431073"/>
      </dsp:txXfrm>
    </dsp:sp>
    <dsp:sp modelId="{06568118-2C82-4D47-BE5B-F0726A45871F}">
      <dsp:nvSpPr>
        <dsp:cNvPr id="0" name=""/>
        <dsp:cNvSpPr/>
      </dsp:nvSpPr>
      <dsp:spPr>
        <a:xfrm rot="10800000">
          <a:off x="2213016" y="0"/>
          <a:ext cx="2765132" cy="431073"/>
        </a:xfrm>
        <a:prstGeom prst="chevron">
          <a:avLst/>
        </a:prstGeom>
        <a:solidFill>
          <a:schemeClr val="accent4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337" tIns="58674" rIns="88011" bIns="58674" numCol="1" spcCol="1270" anchor="ctr" anchorCtr="0">
          <a:noAutofit/>
        </a:bodyPr>
        <a:lstStyle/>
        <a:p>
          <a:pPr marL="0" lvl="0" indent="0" algn="ctr" defTabSz="9779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ML</a:t>
          </a:r>
          <a:endParaRPr lang="he-IL" sz="2200" kern="1200" dirty="0"/>
        </a:p>
      </dsp:txBody>
      <dsp:txXfrm rot="10800000">
        <a:off x="2428552" y="0"/>
        <a:ext cx="2334059" cy="431073"/>
      </dsp:txXfrm>
    </dsp:sp>
    <dsp:sp modelId="{D6B4EC90-CECA-4A1C-9219-387E335F9410}">
      <dsp:nvSpPr>
        <dsp:cNvPr id="0" name=""/>
        <dsp:cNvSpPr/>
      </dsp:nvSpPr>
      <dsp:spPr>
        <a:xfrm rot="10800000">
          <a:off x="909" y="0"/>
          <a:ext cx="2765132" cy="431073"/>
        </a:xfrm>
        <a:prstGeom prst="chevron">
          <a:avLst/>
        </a:prstGeom>
        <a:solidFill>
          <a:schemeClr val="accent4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337" tIns="58674" rIns="88011" bIns="58674" numCol="1" spcCol="1270" anchor="ctr" anchorCtr="0">
          <a:noAutofit/>
        </a:bodyPr>
        <a:lstStyle/>
        <a:p>
          <a:pPr marL="0" lvl="0" indent="0" algn="ctr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WOW effect</a:t>
          </a:r>
          <a:endParaRPr lang="he-IL" sz="2200" kern="1200"/>
        </a:p>
      </dsp:txBody>
      <dsp:txXfrm rot="10800000">
        <a:off x="216445" y="0"/>
        <a:ext cx="2334059" cy="431073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D1985D-2CC8-4BC5-ACEE-ADF8FDC63B02}">
      <dsp:nvSpPr>
        <dsp:cNvPr id="0" name=""/>
        <dsp:cNvSpPr/>
      </dsp:nvSpPr>
      <dsp:spPr>
        <a:xfrm rot="10800000">
          <a:off x="8850245" y="0"/>
          <a:ext cx="3237251" cy="431073"/>
        </a:xfrm>
        <a:prstGeom prst="homePlate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337" tIns="58674" rIns="117348" bIns="58674" numCol="1" spcCol="1270" anchor="ctr" anchorCtr="0">
          <a:noAutofit/>
        </a:bodyPr>
        <a:lstStyle/>
        <a:p>
          <a:pPr marL="0" lvl="0" indent="0" algn="ctr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Data acquisition</a:t>
          </a:r>
          <a:endParaRPr lang="he-IL" sz="2200" kern="1200" dirty="0"/>
        </a:p>
      </dsp:txBody>
      <dsp:txXfrm rot="10800000">
        <a:off x="8958013" y="0"/>
        <a:ext cx="3129483" cy="431073"/>
      </dsp:txXfrm>
    </dsp:sp>
    <dsp:sp modelId="{E412B5DB-2BCB-4021-8E9A-BF3D86E63B2B}">
      <dsp:nvSpPr>
        <dsp:cNvPr id="0" name=""/>
        <dsp:cNvSpPr/>
      </dsp:nvSpPr>
      <dsp:spPr>
        <a:xfrm rot="10800000">
          <a:off x="6637228" y="0"/>
          <a:ext cx="2765132" cy="431073"/>
        </a:xfrm>
        <a:prstGeom prst="chevron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337" tIns="58674" rIns="88011" bIns="58674" numCol="1" spcCol="1270" anchor="ctr" anchorCtr="0">
          <a:noAutofit/>
        </a:bodyPr>
        <a:lstStyle/>
        <a:p>
          <a:pPr marL="0" lvl="0" indent="0" algn="ctr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EDA</a:t>
          </a:r>
          <a:endParaRPr lang="he-IL" sz="2200" kern="1200" dirty="0"/>
        </a:p>
      </dsp:txBody>
      <dsp:txXfrm rot="10800000">
        <a:off x="6852764" y="0"/>
        <a:ext cx="2334059" cy="431073"/>
      </dsp:txXfrm>
    </dsp:sp>
    <dsp:sp modelId="{763FF712-86C5-4323-B3F0-F9297C860830}">
      <dsp:nvSpPr>
        <dsp:cNvPr id="0" name=""/>
        <dsp:cNvSpPr/>
      </dsp:nvSpPr>
      <dsp:spPr>
        <a:xfrm rot="10800000">
          <a:off x="4425122" y="0"/>
          <a:ext cx="2765132" cy="431073"/>
        </a:xfrm>
        <a:prstGeom prst="chevron">
          <a:avLst/>
        </a:prstGeom>
        <a:solidFill>
          <a:schemeClr val="accent4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337" tIns="58674" rIns="88011" bIns="58674" numCol="1" spcCol="1270" anchor="ctr" anchorCtr="0">
          <a:noAutofit/>
        </a:bodyPr>
        <a:lstStyle/>
        <a:p>
          <a:pPr marL="0" lvl="0" indent="0" algn="ctr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Conclusion</a:t>
          </a:r>
          <a:endParaRPr lang="he-IL" sz="2200" kern="1200" dirty="0"/>
        </a:p>
      </dsp:txBody>
      <dsp:txXfrm rot="10800000">
        <a:off x="4640658" y="0"/>
        <a:ext cx="2334059" cy="431073"/>
      </dsp:txXfrm>
    </dsp:sp>
    <dsp:sp modelId="{06568118-2C82-4D47-BE5B-F0726A45871F}">
      <dsp:nvSpPr>
        <dsp:cNvPr id="0" name=""/>
        <dsp:cNvSpPr/>
      </dsp:nvSpPr>
      <dsp:spPr>
        <a:xfrm rot="10800000">
          <a:off x="2213016" y="0"/>
          <a:ext cx="2765132" cy="431073"/>
        </a:xfrm>
        <a:prstGeom prst="chevron">
          <a:avLst/>
        </a:prstGeom>
        <a:solidFill>
          <a:schemeClr val="accent4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337" tIns="58674" rIns="88011" bIns="58674" numCol="1" spcCol="1270" anchor="ctr" anchorCtr="0">
          <a:noAutofit/>
        </a:bodyPr>
        <a:lstStyle/>
        <a:p>
          <a:pPr marL="0" lvl="0" indent="0" algn="ctr" defTabSz="9779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ML</a:t>
          </a:r>
          <a:endParaRPr lang="he-IL" sz="2200" kern="1200" dirty="0"/>
        </a:p>
      </dsp:txBody>
      <dsp:txXfrm rot="10800000">
        <a:off x="2428552" y="0"/>
        <a:ext cx="2334059" cy="431073"/>
      </dsp:txXfrm>
    </dsp:sp>
    <dsp:sp modelId="{D6B4EC90-CECA-4A1C-9219-387E335F9410}">
      <dsp:nvSpPr>
        <dsp:cNvPr id="0" name=""/>
        <dsp:cNvSpPr/>
      </dsp:nvSpPr>
      <dsp:spPr>
        <a:xfrm rot="10800000">
          <a:off x="909" y="0"/>
          <a:ext cx="2765132" cy="431073"/>
        </a:xfrm>
        <a:prstGeom prst="chevron">
          <a:avLst/>
        </a:prstGeom>
        <a:solidFill>
          <a:schemeClr val="accent4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337" tIns="58674" rIns="88011" bIns="58674" numCol="1" spcCol="1270" anchor="ctr" anchorCtr="0">
          <a:noAutofit/>
        </a:bodyPr>
        <a:lstStyle/>
        <a:p>
          <a:pPr marL="0" lvl="0" indent="0" algn="ctr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WOW effect</a:t>
          </a:r>
          <a:endParaRPr lang="he-IL" sz="2200" kern="1200"/>
        </a:p>
      </dsp:txBody>
      <dsp:txXfrm rot="10800000">
        <a:off x="216445" y="0"/>
        <a:ext cx="2334059" cy="431073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D1985D-2CC8-4BC5-ACEE-ADF8FDC63B02}">
      <dsp:nvSpPr>
        <dsp:cNvPr id="0" name=""/>
        <dsp:cNvSpPr/>
      </dsp:nvSpPr>
      <dsp:spPr>
        <a:xfrm rot="10800000">
          <a:off x="8850245" y="0"/>
          <a:ext cx="3237251" cy="431073"/>
        </a:xfrm>
        <a:prstGeom prst="homePlate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337" tIns="58674" rIns="117348" bIns="58674" numCol="1" spcCol="1270" anchor="ctr" anchorCtr="0">
          <a:noAutofit/>
        </a:bodyPr>
        <a:lstStyle/>
        <a:p>
          <a:pPr marL="0" lvl="0" indent="0" algn="ctr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Data acquisition</a:t>
          </a:r>
          <a:endParaRPr lang="he-IL" sz="2200" kern="1200" dirty="0"/>
        </a:p>
      </dsp:txBody>
      <dsp:txXfrm rot="10800000">
        <a:off x="8958013" y="0"/>
        <a:ext cx="3129483" cy="431073"/>
      </dsp:txXfrm>
    </dsp:sp>
    <dsp:sp modelId="{E412B5DB-2BCB-4021-8E9A-BF3D86E63B2B}">
      <dsp:nvSpPr>
        <dsp:cNvPr id="0" name=""/>
        <dsp:cNvSpPr/>
      </dsp:nvSpPr>
      <dsp:spPr>
        <a:xfrm rot="10800000">
          <a:off x="6637228" y="0"/>
          <a:ext cx="2765132" cy="431073"/>
        </a:xfrm>
        <a:prstGeom prst="chevron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337" tIns="58674" rIns="88011" bIns="58674" numCol="1" spcCol="1270" anchor="ctr" anchorCtr="0">
          <a:noAutofit/>
        </a:bodyPr>
        <a:lstStyle/>
        <a:p>
          <a:pPr marL="0" lvl="0" indent="0" algn="ctr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EDA</a:t>
          </a:r>
          <a:endParaRPr lang="he-IL" sz="2200" kern="1200" dirty="0"/>
        </a:p>
      </dsp:txBody>
      <dsp:txXfrm rot="10800000">
        <a:off x="6852764" y="0"/>
        <a:ext cx="2334059" cy="431073"/>
      </dsp:txXfrm>
    </dsp:sp>
    <dsp:sp modelId="{763FF712-86C5-4323-B3F0-F9297C860830}">
      <dsp:nvSpPr>
        <dsp:cNvPr id="0" name=""/>
        <dsp:cNvSpPr/>
      </dsp:nvSpPr>
      <dsp:spPr>
        <a:xfrm rot="10800000">
          <a:off x="4425122" y="0"/>
          <a:ext cx="2765132" cy="431073"/>
        </a:xfrm>
        <a:prstGeom prst="chevron">
          <a:avLst/>
        </a:prstGeom>
        <a:solidFill>
          <a:schemeClr val="accent4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337" tIns="58674" rIns="88011" bIns="58674" numCol="1" spcCol="1270" anchor="ctr" anchorCtr="0">
          <a:noAutofit/>
        </a:bodyPr>
        <a:lstStyle/>
        <a:p>
          <a:pPr marL="0" lvl="0" indent="0" algn="ctr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Conclusion</a:t>
          </a:r>
          <a:endParaRPr lang="he-IL" sz="2200" kern="1200" dirty="0"/>
        </a:p>
      </dsp:txBody>
      <dsp:txXfrm rot="10800000">
        <a:off x="4640658" y="0"/>
        <a:ext cx="2334059" cy="431073"/>
      </dsp:txXfrm>
    </dsp:sp>
    <dsp:sp modelId="{06568118-2C82-4D47-BE5B-F0726A45871F}">
      <dsp:nvSpPr>
        <dsp:cNvPr id="0" name=""/>
        <dsp:cNvSpPr/>
      </dsp:nvSpPr>
      <dsp:spPr>
        <a:xfrm rot="10800000">
          <a:off x="2213016" y="0"/>
          <a:ext cx="2765132" cy="431073"/>
        </a:xfrm>
        <a:prstGeom prst="chevron">
          <a:avLst/>
        </a:prstGeom>
        <a:solidFill>
          <a:schemeClr val="accent4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337" tIns="58674" rIns="88011" bIns="58674" numCol="1" spcCol="1270" anchor="ctr" anchorCtr="0">
          <a:noAutofit/>
        </a:bodyPr>
        <a:lstStyle/>
        <a:p>
          <a:pPr marL="0" lvl="0" indent="0" algn="ctr" defTabSz="9779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ML</a:t>
          </a:r>
          <a:endParaRPr lang="he-IL" sz="2200" kern="1200" dirty="0"/>
        </a:p>
      </dsp:txBody>
      <dsp:txXfrm rot="10800000">
        <a:off x="2428552" y="0"/>
        <a:ext cx="2334059" cy="431073"/>
      </dsp:txXfrm>
    </dsp:sp>
    <dsp:sp modelId="{D6B4EC90-CECA-4A1C-9219-387E335F9410}">
      <dsp:nvSpPr>
        <dsp:cNvPr id="0" name=""/>
        <dsp:cNvSpPr/>
      </dsp:nvSpPr>
      <dsp:spPr>
        <a:xfrm rot="10800000">
          <a:off x="909" y="0"/>
          <a:ext cx="2765132" cy="431073"/>
        </a:xfrm>
        <a:prstGeom prst="chevron">
          <a:avLst/>
        </a:prstGeom>
        <a:solidFill>
          <a:schemeClr val="accent4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337" tIns="58674" rIns="88011" bIns="58674" numCol="1" spcCol="1270" anchor="ctr" anchorCtr="0">
          <a:noAutofit/>
        </a:bodyPr>
        <a:lstStyle/>
        <a:p>
          <a:pPr marL="0" lvl="0" indent="0" algn="ctr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WOW effect</a:t>
          </a:r>
          <a:endParaRPr lang="he-IL" sz="2200" kern="1200"/>
        </a:p>
      </dsp:txBody>
      <dsp:txXfrm rot="10800000">
        <a:off x="216445" y="0"/>
        <a:ext cx="2334059" cy="43107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01T09:58:06.02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13106 12162 0 0 0,'0'0'0'0'0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08T11:20:30.299"/>
    </inkml:context>
    <inkml:brush xml:id="br0">
      <inkml:brushProperty name="width" value="0.2" units="cm"/>
      <inkml:brushProperty name="height" value="0.2" units="cm"/>
      <inkml:brushProperty name="color" value="#66CC00"/>
    </inkml:brush>
  </inkml:definitions>
  <inkml:trace contextRef="#ctx0" brushRef="#br0">301 0 296 0 0,'2'2'39'0'0,"0"0"-1"0"0,-1 0 0 0 0,1 0 1 0 0,0 0-1 0 0,-1 0 1 0 0,1 0-1 0 0,-1 1 1 0 0,2 4-1 0 0,2 1 152 0 0,13 9-66 0 0,-16-16-123 0 0,-1 0 0 0 0,1 0 0 0 0,-1 0 1 0 0,1 0-1 0 0,-1 0 0 0 0,1 1 1 0 0,-1-1-1 0 0,0 1 0 0 0,0-1 1 0 0,1 1-1 0 0,-1-1 0 0 0,0 1 0 0 0,0 0 1 0 0,-1-1-1 0 0,1 1 0 0 0,1 3 1 0 0,15 28 60 0 0,-15-29-40 0 0,0 1-1 0 0,0-1 1 0 0,0 0-1 0 0,0 1 1 0 0,1-1-1 0 0,4 5 1 0 0,12 23 259 0 0,-9 3 97 0 0,8 59 38 0 0,-3-42-89 0 0,-10-28-269 0 0,-4-17-46 0 0,0 0 0 0 0,1 0 1 0 0,0 0-1 0 0,0 0 0 0 0,6 11 610 0 0,-1 2-435 0 0,13 2 668 0 0,-13-2-389 0 0,-7-19-414 0 0,0 0-1 0 0,0-1 0 0 0,0 1 1 0 0,0 0-1 0 0,0-1 0 0 0,0 1 1 0 0,0-1-1 0 0,0 1 0 0 0,0 0 1 0 0,0-1-1 0 0,-1 1 0 0 0,1 0 1 0 0,0-1-1 0 0,-1 1 0 0 0,1-1 1 0 0,0 1-1 0 0,-1-1 0 0 0,1 1 0 0 0,-1-1 1 0 0,1 1-1 0 0,0-1 0 0 0,-1 1 1 0 0,1-1-1 0 0,-1 0 0 0 0,0 1 1 0 0,1-1-1 0 0,-1 0 0 0 0,1 1 1 0 0,-1-1-1 0 0,1 0 0 0 0,-1 0 1 0 0,0 1-1 0 0,1-1 0 0 0,-2 0 1 0 0,-27 10 459 0 0,25-9-363 0 0,-11 4-43 0 0,0 1 1 0 0,-13 8 0 0 0,20-11 39 0 0,-8 6-83 0 0,-2-1 0 0 0,1 0 0 0 0,-1-2-1 0 0,0 0 1 0 0,0-1 0 0 0,-21 2-1 0 0,29-4-8 0 0,0 0 1 0 0,1 1-1 0 0,-1-1 0 0 0,-16 11 0 0 0,21-12-32 0 0,-1 0 0 0 0,1 0 0 0 0,0 0 0 0 0,-1-1 0 0 0,0 0 0 0 0,-6 1 0 0 0,5-1 1 0 0,0 0-1 0 0,0 0 0 0 0,-12 5 0 0 0,-5 1 41 0 0,-7 3-27 0 0,-20 20-904 0 0,50-30 844 0 0,1 0 1 0 0,0 0-1 0 0,0 0 1 0 0,0 0-1 0 0,-1 0 1 0 0,1 1 0 0 0,0-1-1 0 0,0 0 1 0 0,0 0-1 0 0,0 0 1 0 0,0 0-1 0 0,-1 0 1 0 0,1 0-1 0 0,0 1 1 0 0,0-1 0 0 0,0 0-1 0 0,0 0 1 0 0,0 0-1 0 0,0 0 1 0 0,-1 1-1 0 0,1-1 1 0 0,0 0-1 0 0,0 0 1 0 0,0 0 0 0 0,0 0-1 0 0,0 1 1 0 0,0-1-1 0 0,0 0 1 0 0,0 0-1 0 0,0 0 1 0 0,0 1-1 0 0,0-1 1 0 0,0 0 0 0 0,0 0-1 0 0,0 0 1 0 0,0 1-1 0 0,0-1 1 0 0,0 0-1 0 0,0 0 1 0 0,0 0-1 0 0,1 1 1 0 0,-1-1-1 0 0,0 0 1 0 0,0 0 0 0 0,0 0-1 0 0,0 0 1 0 0,0 1-1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08T11:20:39.732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1 756 152 0 0,'-1'-17'-136'0'0,"3"15"181"0"0,0 1 1 0 0,0 0-1 0 0,0 0 1 0 0,-1-1-1 0 0,1 1 1 0 0,0-1-1 0 0,-1 1 1 0 0,1-1-1 0 0,-1 0 0 0 0,0 0 1 0 0,1 0-1 0 0,0-3 1 0 0,17-29 769 0 0,-16 26-742 0 0,5-9 285 0 0,9-33 0 0 0,-12 33-195 0 0,0 1-1 0 0,14-27 0 0 0,5 10-123 0 0,-4 8-43 0 0,-14 17-9 0 0,-1 1-1 0 0,1 0 1 0 0,1 1-1 0 0,9-9 1 0 0,0 2 147 0 0,0-1-1 0 0,-2 0 1 0 0,26-31 0 0 0,-22 32-123 0 0,-16 12-10 0 0,0 0 0 0 0,0 0 0 0 0,-1 0 0 0 0,1-1 0 0 0,0 1 0 0 0,-1 0 0 0 0,1-1 0 0 0,-1 1-1 0 0,1-1 1 0 0,-1 1 0 0 0,2-3 0 0 0,0 0 0 0 0,-1 1 1 0 0,2-1-1 0 0,-1 1 0 0 0,0 0 0 0 0,0 0 0 0 0,1 1 0 0 0,0-1 0 0 0,6-3 0 0 0,10-8 87 0 0,80-60-64 0 0,1 15 262 0 0,-93 53-279 0 0,-5 3-8 0 0,0 1 0 0 0,0-1 0 0 0,1 1 0 0 0,-1 0 0 0 0,1 0 0 0 0,-1 0 0 0 0,1 0 0 0 0,0 1 0 0 0,0 0 0 0 0,0-1 1 0 0,0 1-1 0 0,0 1 0 0 0,5-2 0 0 0,-5 2 7 0 0,-1-1 1 0 0,0 0 0 0 0,0 0-1 0 0,0 0 1 0 0,0-1 0 0 0,0 1-1 0 0,0-1 1 0 0,0 1 0 0 0,-1-1-1 0 0,1 0 1 0 0,2-2 0 0 0,-2-1 8 0 0,1 0-1 0 0,-1 1 1 0 0,1-1 0 0 0,0 1-1 0 0,0 0 1 0 0,1 0 0 0 0,-1 0 0 0 0,8-4-1 0 0,4-4 30 0 0,-13 9-42 0 0,0 1 1 0 0,0 0 0 0 0,0 0-1 0 0,0 0 1 0 0,1 0 0 0 0,-1 0-1 0 0,0 1 1 0 0,1-1-1 0 0,-1 1 1 0 0,1 0 0 0 0,0 0-1 0 0,-1 1 1 0 0,1-1 0 0 0,6 0-1 0 0,-3 1 15 0 0,8-4 133 0 0,-14 3-234 0 0,0 1 1 0 0,1-1-1 0 0,-1 1 0 0 0,1 0 0 0 0,-1 0 1 0 0,1-1-1 0 0,-1 1 0 0 0,1 0 1 0 0,-1 0-1 0 0,1 0 0 0 0,-1 0 1 0 0,1 1-1 0 0,-1-1 0 0 0,1 0 1 0 0,-1 1-1 0 0,1-1 0 0 0,1 2 1 0 0,0-1-538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08T11:20:44.480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23 0 1136 0 0,'-1'1'22'0'0,"0"-1"-1"0"0,0 0 0 0 0,0 0 1 0 0,0 0-1 0 0,0 1 0 0 0,0-1 1 0 0,0 0-1 0 0,0 1 0 0 0,0-1 1 0 0,1 1-1 0 0,-1-1 0 0 0,0 1 1 0 0,0 0-1 0 0,0-1 0 0 0,0 1 1 0 0,1 0-1 0 0,-1-1 0 0 0,0 1 1 0 0,1 0-1 0 0,-1 0 1 0 0,1 0-1 0 0,-1 0 0 0 0,1 0 1 0 0,-1 0-1 0 0,1 0 0 0 0,-1 0 1 0 0,1 0-1 0 0,0 0 0 0 0,0 0 1 0 0,-1 0-1 0 0,1 0 0 0 0,0 0 1 0 0,0 0-1 0 0,0 2 0 0 0,0 1-45 0 0,0 0 0 0 0,0 0 0 0 0,0 1 0 0 0,1-1-1 0 0,0 0 1 0 0,0 1 0 0 0,2 5 0 0 0,3 11 21 0 0,0 0 1 0 0,-2 1-1 0 0,4 35 0 0 0,-2-8 108 0 0,0-4-83 0 0,-2-17 119 0 0,8 37 0 0 0,-10-53-21 0 0,-2-10-111 0 0,1 0-1 0 0,-1 0 0 0 0,0 0 1 0 0,0 0-1 0 0,1 0 1 0 0,-1 0-1 0 0,1-1 0 0 0,-1 1 1 0 0,1 0-1 0 0,0 0 0 0 0,0-1 1 0 0,0 1-1 0 0,0 0 0 0 0,2 2 369 0 0,-3-3-412 0 0,1-1 37 0 0,-1 1 0 0 0,0-1 0 0 0,1 1 0 0 0,-1-1 0 0 0,1 1 0 0 0,-1-1 0 0 0,1 1 0 0 0,-1-1 0 0 0,1 1 0 0 0,-1-1 0 0 0,1 1 0 0 0,-1-1 0 0 0,1 0 0 0 0,0 1 0 0 0,-1-1 0 0 0,1 0 0 0 0,0 0 0 0 0,-1 1 0 0 0,1-1 0 0 0,0 0 0 0 0,-1 0 0 0 0,1 0 0 0 0,1 0 0 0 0,17 1 52 0 0,-11-4-51 0 0,-1 0 1 0 0,1 1-1 0 0,0 0 1 0 0,0 0 0 0 0,11-1-1 0 0,-9 2 2 0 0,0-1-1 0 0,0 0 1 0 0,15-6 0 0 0,25-5 10 0 0,-41 11-5 0 0,0 0-1 0 0,0 0 0 0 0,0-1 0 0 0,0 0 0 0 0,-1-1 0 0 0,10-4 1 0 0,-3-1 49 0 0,0 0 0 0 0,32-12 0 0 0,-37 18 89 0 0,2-1-530 0 0,1 0 0 0 0,-1 1 1 0 0,15-2-1 0 0,-22 5-137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08T11:20:46.099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25 14 104 0 0,'-17'-12'1376'0'0,"10"11"-580"0"0,7 10-1009 0 0,33 79 206 0 0,-27-76 34 0 0,-1 1-1 0 0,14 21 1 0 0,2 5-12 0 0,2 6-3 0 0,-11-23 88 0 0,12 33-1 0 0,8 10 373 0 0,-32-64-439 0 0,0 1 1 0 0,0-1-1 0 0,1 0 1 0 0,-1 0-1 0 0,1 0 1 0 0,-1-1-1 0 0,1 1 1 0 0,-1 0-1 0 0,1 0 1 0 0,-1 0-1 0 0,1 0 1 0 0,0 0-1 0 0,1 0 1 0 0,-1 0-27 0 0,1 0 1 0 0,-1-1-1 0 0,1 1 1 0 0,0-1-1 0 0,-1 0 1 0 0,1 1-1 0 0,0-1 1 0 0,-1 0-1 0 0,1 0 1 0 0,0 0-1 0 0,3 0 1 0 0,1-2-12 0 0,1 0 0 0 0,-1 0 0 0 0,0 0 0 0 0,1-1 0 0 0,-1 0 0 0 0,0 0 0 0 0,0 0 0 0 0,-1-1 0 0 0,1 0 0 0 0,-1 0 0 0 0,6-6 0 0 0,2-1 14 0 0,20-23 0 0 0,11-10 11 0 0,-28 33-8 0 0,0 1 0 0 0,1 1 0 0 0,1 0 1 0 0,-1 1-1 0 0,21-5 0 0 0,1-4 96 0 0,-28 12-398 0 0,1 0 1 0 0,0 1-1 0 0,-1 0 1 0 0,25-4-1 0 0,-25 6-298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08T11:20:48.161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25 36 648 0 0,'-3'-3'102'0'0,"1"0"-1"0"0,-1 1 1 0 0,1-1 0 0 0,-1 0-1 0 0,1 0 1 0 0,0 0-1 0 0,0-1 1 0 0,1 1 0 0 0,-3-6 134 0 0,19 37-179 0 0,9 12-43 0 0,-7-13 24 0 0,26 56 0 0 0,-41-78-27 0 0,0 0 0 0 0,0 0 0 0 0,0-1 1 0 0,1 1-1 0 0,-1-1 0 0 0,1 1 0 0 0,1-1 0 0 0,-1 0 1 0 0,0 0-1 0 0,1-1 0 0 0,0 1 0 0 0,0-1 0 0 0,0 0 1 0 0,5 3-1 0 0,24 24 194 0 0,1-10-43 0 0,-32-19-144 0 0,-1 0 1 0 0,0 1-1 0 0,1-1 0 0 0,-1 1 1 0 0,0-1-1 0 0,0 1 1 0 0,0 0-1 0 0,0 0 1 0 0,1 1-1 0 0,-1 0-3 0 0,0 0-1 0 0,1-1 0 0 0,-1 1 0 0 0,1-1 0 0 0,0 0 0 0 0,0 1 0 0 0,3 2 0 0 0,-5-5 1 0 0,0 1-9 0 0,2 1-9 0 0,0 0 0 0 0,0 0 0 0 0,0 0 0 0 0,0 0 0 0 0,0 0 0 0 0,0 0-1 0 0,5 2 1 0 0,8 9 102 0 0,4 14 90 0 0,-14-22-116 0 0,-1 1-1 0 0,0 0 1 0 0,0 0-1 0 0,6 12 1 0 0,-10-17-72 0 0,1 0 1 0 0,-1 0-1 0 0,1-1 0 0 0,-1 1 1 0 0,0 0-1 0 0,1-1 1 0 0,-1 1-1 0 0,1-1 1 0 0,0 1-1 0 0,-1 0 0 0 0,1-1 1 0 0,-1 1-1 0 0,1-1 1 0 0,0 0-1 0 0,-1 1 1 0 0,1-1-1 0 0,0 1 0 0 0,0-1 1 0 0,-1 0-1 0 0,1 0 1 0 0,0 1-1 0 0,0-1 1 0 0,-1 0-1 0 0,1 0 1 0 0,0 0-1 0 0,0 0 0 0 0,0 0 1 0 0,-1 0-1 0 0,1 0 1 0 0,0 0-1 0 0,0 0 1 0 0,0 0-1 0 0,-1-1 0 0 0,1 1 1 0 0,1 0-1 0 0,29-15 66 0 0,-25 12-64 0 0,215-128 122 0 0,-191 110-93 0 0,-17 12 24 0 0,1-1-1 0 0,0 2 0 0 0,0 0 0 0 0,1 0 1 0 0,0 1-1 0 0,25-7 0 0 0,-36 13-201 0 0,0 0 0 0 0,0-1 0 0 0,0 1 0 0 0,-1-1 0 0 0,1 0 0 0 0,0 0 0 0 0,-1 0 0 0 0,1-1 0 0 0,-1 0 0 0 0,0 1 0 0 0,0-1 0 0 0,0 0 0 0 0,0 0 0 0 0,3-6 0 0 0,0 2-410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08T11:20:49.900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8 16 336 0 0,'0'0'128'0'0,"-8"-16"1554"0"0,11 27-1662 0 0,1 0 0 0 0,0 0-1 0 0,1-1 1 0 0,0 0 0 0 0,0 0 0 0 0,1 0 0 0 0,0 0 0 0 0,1-1 0 0 0,11 13 0 0 0,-9-13-6 0 0,0-1 1 0 0,1 1 0 0 0,13 8 0 0 0,-13-10 23 0 0,-1 0-1 0 0,0 0 1 0 0,-1 1 0 0 0,15 17 0 0 0,10 21 234 0 0,2 6 22 0 0,-26-43-268 0 0,-9-9 20 0 0,1 1 0 0 0,0-1 0 0 0,-1 1 0 0 0,1-1 0 0 0,0 1 0 0 0,-1 0 0 0 0,1-1 0 0 0,-1 1 0 0 0,1 0 0 0 0,-1-1 0 0 0,1 1 1 0 0,-1 0-1 0 0,0-1 0 0 0,1 1 0 0 0,-1 0 0 0 0,0 0 0 0 0,1 0 0 0 0,-1-1 0 0 0,0 3 420 0 0,8-5-563 0 0,0-1 60 0 0,0 0 1 0 0,0 0-1 0 0,-1 0 1 0 0,0-1-1 0 0,1 0 1 0 0,8-7-1 0 0,-8 6 25 0 0,0 0 5 0 0,-1 0 0 0 0,0-1-1 0 0,0 0 1 0 0,8-10 0 0 0,-10 10 5 0 0,1 1-1 0 0,0-1 1 0 0,0 1-1 0 0,10-6 1 0 0,19-12 41 0 0,53-44 1 0 0,-78 58-28 0 0,1 1 30 0 0,0-2 0 0 0,0 1 0 0 0,15-20 0 0 0,-6 12 169 0 0,-18 15-242 0 0,1 1 0 0 0,-1-1 0 0 0,1 0 1 0 0,-1 0-1 0 0,0 0 0 0 0,0 0 1 0 0,0 0-1 0 0,0 0 0 0 0,3-5 1 0 0,15-15-1599 0 0,-17 17 950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08T11:20:51.815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0 273 1080 0 0,'22'-3'636'0'0,"-22"3"-612"0"0,0-1-1 0 0,0 1 0 0 0,0-1 1 0 0,0 1-1 0 0,0-1 0 0 0,0 0 0 0 0,-1 1 1 0 0,1-1-1 0 0,0 1 0 0 0,0-1 1 0 0,-1 1-1 0 0,1 0 0 0 0,0-1 0 0 0,-1 1 1 0 0,1-1-1 0 0,0 1 0 0 0,-1-1 1 0 0,1 1-1 0 0,0 0 0 0 0,-1-1 0 0 0,1 1 1 0 0,-1 0-1 0 0,1 0 0 0 0,-1-1 1 0 0,1 1-1 0 0,-2 0 0 0 0,-4-6-9 0 0,34 10 156 0 0,-23-2-152 0 0,-1 0 0 0 0,0 0 0 0 0,1 1 0 0 0,-1-1 0 0 0,0 1 0 0 0,-1 0 0 0 0,1 0 1 0 0,0 0-1 0 0,4 5 0 0 0,-4-3 30 0 0,1-1 1 0 0,0 1 0 0 0,0-2-1 0 0,8 7 1 0 0,-1-5 3 0 0,-5-1-50 0 0,1 0 0 0 0,-1-1 0 0 0,1 0 0 0 0,12 3 0 0 0,29 10-2 0 0,-36-11 35 0 0,-1 0 0 0 0,27 4 1 0 0,-25-8-27 0 0,-11-1 29 0 0,0 0 0 0 0,1 0 0 0 0,-1 0 1 0 0,0 1-1 0 0,0-1 0 0 0,0 1 0 0 0,0 0 0 0 0,0 0 0 0 0,0 0 1 0 0,0 0-1 0 0,0 1 0 0 0,5 2 1246 0 0,8-39-1234 0 0,-12 23-66 0 0,1 1-1 0 0,11-20 0 0 0,-2 6 18 0 0,-6 11-5 0 0,-6 11 2 0 0,-1 1 0 0 0,1 0 1 0 0,-1-1-1 0 0,0 1 1 0 0,0-1-1 0 0,0 0 0 0 0,1-4 1 0 0,0 3-2 0 0,-1 1 1 0 0,0 0-1 0 0,1-1 1 0 0,0 1 0 0 0,0 0-1 0 0,0 0 1 0 0,0 0-1 0 0,0 1 1 0 0,0-1-1 0 0,1 0 1 0 0,-1 1 0 0 0,5-3-1 0 0,15-20 13 0 0,-14 13 1 0 0,-5 9-3 0 0,-1 0 1 0 0,0 0 0 0 0,0 0-1 0 0,0 0 1 0 0,-1-1-1 0 0,1 1 1 0 0,-1-1-1 0 0,0 1 1 0 0,2-6-1 0 0,-2 0-118 0 0,1 1 0 0 0,0 0-1 0 0,0 0 1 0 0,1 0-1 0 0,0 1 1 0 0,0-1 0 0 0,1 1-1 0 0,0-1 1 0 0,0 1-1 0 0,1 0 1 0 0,-1 1 0 0 0,2-1-1 0 0,10-10 1 0 0,-12 13-514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08T11:20:56.529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78 261 2152 0 0,'-74'-45'1121'0'0,"70"42"-1163"0"0,5 1-69 0 0,13 3-228 0 0,11 4-194 0 0,12 2 91 0 0,-31-7 444 0 0,-1 1 0 0 0,0 0 0 0 0,0 0 0 0 0,0 0 0 0 0,0 1 0 0 0,0-1-1 0 0,-1 1 1 0 0,8 4 0 0 0,-5-2 53 0 0,1-1 0 0 0,-1 0-1 0 0,1 0 1 0 0,0 0 0 0 0,15 2-1 0 0,-10-2-6 0 0,12 3-36 0 0,-9-2 59 0 0,1-1 1 0 0,-1 0-1 0 0,33 2 1 0 0,-41-5-58 0 0,-1 0 1 0 0,1 1 0 0 0,0 0-1 0 0,0 0 1 0 0,-1 1 0 0 0,13 4-1 0 0,-17-5 126 0 0,-1 0 0 0 0,1 0-1 0 0,-1 0 1 0 0,1 0 0 0 0,-1 0 0 0 0,1-1-1 0 0,-1 1 1 0 0,4 0 0 0 0,5 0 60 0 0,-7 0-176 0 0,0 0 1 0 0,-1 0 0 0 0,1-1-1 0 0,-1 0 1 0 0,1 0-1 0 0,0 0 1 0 0,-1 0 0 0 0,1 0-1 0 0,4-2 1 0 0,-6 1-8 0 0,1 0 0 0 0,-1-1 1 0 0,0 1-1 0 0,1-1 0 0 0,-1 0 1 0 0,0 0-1 0 0,0 0 0 0 0,0 0 1 0 0,0 0-1 0 0,-1 0 0 0 0,1 0 0 0 0,0-1 1 0 0,1-3-1 0 0,1 0-17 0 0,2-2 0 0 0,-1-1 0 0 0,0 0 0 0 0,6-16 0 0 0,-8 19 1 0 0,-1 0-1 0 0,2 1 1 0 0,-1 0-1 0 0,0-1 1 0 0,1 1-1 0 0,0 0 1 0 0,0 1-1 0 0,0-1 1 0 0,1 1 0 0 0,0 0-1 0 0,0 0 1 0 0,0 0-1 0 0,8-4 1 0 0,1-2 0 0 0,79-58 261 0 0,-19 6-3386 0 0,-66 56 2528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08T11:20:58.492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51 390 336 0 0,'-18'-5'239'0'0,"16"5"-188"0"0,1 0 1 0 0,-1-1-1 0 0,0 1 0 0 0,0-1 1 0 0,0 1-1 0 0,1-1 0 0 0,-1 0 1 0 0,0 1-1 0 0,1-1 0 0 0,-1 0 1 0 0,1 0-1 0 0,-1 0 0 0 0,-2-3 1 0 0,-2-5-87 0 0,9 5 120 0 0,20 5-3 0 0,-10 0 33 0 0,0 0 0 0 0,0-1 0 0 0,18-1 1 0 0,-19 0 39 0 0,0 0 0 0 0,0 1 1 0 0,0 0-1 0 0,13 3 0 0 0,-15-2-80 0 0,0 0 0 0 0,0 0-1 0 0,19-2 1 0 0,-19 0-17 0 0,0 1-1 0 0,1 0 1 0 0,13 2 0 0 0,31 14 126 0 0,-40-18 1024 0 0,13 5-720 0 0,-6-14-432 0 0,-20 9-48 0 0,0 1 1 0 0,0 0-1 0 0,0 0 1 0 0,0 0-1 0 0,0 0 1 0 0,1 0-1 0 0,-1 0 1 0 0,0 0-1 0 0,0 1 1 0 0,0-1-1 0 0,1 1 1 0 0,-1 0-1 0 0,0-1 1 0 0,1 1-1 0 0,-1 0 1 0 0,4 1-1 0 0,-5-1-6 0 0,-1 0-1 0 0,1 0 1 0 0,-1 0-1 0 0,1 0 1 0 0,-1 0-1 0 0,1 0 1 0 0,-1 0-1 0 0,1 0 1 0 0,-1 0-1 0 0,0 0 1 0 0,1-1-1 0 0,-1 1 1 0 0,1 0-1 0 0,-1 0 1 0 0,0 0-1 0 0,1-1 1 0 0,-1 1-1 0 0,1 0 1 0 0,-1 0-1 0 0,0-1 1 0 0,1 1-1 0 0,-1 0 1 0 0,0-1-1 0 0,0 1 1 0 0,1-1-1 0 0,-1 1 1 0 0,0 0-1 0 0,0-1 1 0 0,1 1-1 0 0,-1-1 1 0 0,6-18 82 0 0,1-1-31 0 0,-3 14-51 0 0,0 0-1 0 0,-1 0 0 0 0,0 0 1 0 0,0 0-1 0 0,-1-1 0 0 0,4-12 1 0 0,0-1 12 0 0,0 1 0 0 0,2 0 1 0 0,0 0-1 0 0,2 0 1 0 0,0 1-1 0 0,16-22 1 0 0,-16 28-269 0 0,-1 1 0 0 0,1 0 1 0 0,1 1-1 0 0,0 0 0 0 0,1 1 1 0 0,0 0-1 0 0,0 1 0 0 0,22-11 1 0 0,-22 13-543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08T11:21:05.595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59 1 208 0 0,'0'0'88'0'0,"-1"1"0"0"0,1-1 1 0 0,-1 0-1 0 0,1 1 0 0 0,-1-1 0 0 0,1 1 0 0 0,-1-1 0 0 0,1 1 1 0 0,0-1-1 0 0,-1 1 0 0 0,1-1 0 0 0,0 1 0 0 0,-1 0 1 0 0,1-1-1 0 0,0 1 0 0 0,0-1 0 0 0,0 1 0 0 0,-1 0 0 0 0,1-1 1 0 0,0 1-1 0 0,0 0 0 0 0,0-1 0 0 0,0 2 0 0 0,-3 23 415 0 0,3-14 141 0 0,-9 23-48 0 0,7-28-461 0 0,0 1 1 0 0,1-1-1 0 0,0 0 1 0 0,0 1-1 0 0,0 8 1 0 0,-10-2 185 0 0,-9 70 102 0 0,20-82-419 0 0,0 1 1 0 0,-1-1 0 0 0,1 0-1 0 0,0 1 1 0 0,0-1 0 0 0,0 0-1 0 0,0 1 1 0 0,0-1-1 0 0,1 0 1 0 0,-1 1 0 0 0,0-1-1 0 0,1 0 1 0 0,-1 1 0 0 0,1-1-1 0 0,-1 0 1 0 0,1 0-1 0 0,-1 0 1 0 0,1 1 0 0 0,0-1-1 0 0,0 0 1 0 0,1 1 0 0 0,-1 0 1 0 0,1-1 0 0 0,0 0-1 0 0,0 0 1 0 0,0 1 0 0 0,0-1 0 0 0,0 0 0 0 0,0-1 0 0 0,0 1 0 0 0,0 0 0 0 0,0-1 0 0 0,0 1 0 0 0,0-1 0 0 0,4 1 0 0 0,9-1 8 0 0,0-1 0 0 0,1 0-1 0 0,-1-1 1 0 0,24-6 0 0 0,-13 2-3 0 0,-7 2-45 0 0,17-2-97 0 0,1-2 0 0 0,-1-2 1 0 0,43-17-1 0 0,-67 22-161 0 0,0 2-139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01T09:58:06.02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20387 7281 3231 0 0,'-4'0'1056'0'0,"-3"-4"-832"0"0,-3-7-192 0 0,-1-5-32 0 0,7-1-416 0 0,-1 4-64 0 0,5 7-96 0 0,2 10-96 0 0,1 9-32 0 0,1 2-991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08T11:19:33.037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1353 20 8 0 0,'0'-1'57'0'0,"-1"0"-1"0"0,1-1 1 0 0,0 1-1 0 0,0 0 1 0 0,-1 0 0 0 0,1 0-1 0 0,-1 0 1 0 0,1 1-1 0 0,-1-1 1 0 0,1 0 0 0 0,-1 0-1 0 0,0 0 1 0 0,1 0 0 0 0,-1 0-1 0 0,0 1 1 0 0,0-1-1 0 0,1 0 1 0 0,-1 1 0 0 0,0-1-1 0 0,0 0 1 0 0,-1 0-1 0 0,1 1-6 0 0,1 0-1 0 0,-1 0 0 0 0,0 0 1 0 0,1 0-1 0 0,-1 0 0 0 0,0 0 0 0 0,1 0 1 0 0,-1 0-1 0 0,0 0 0 0 0,1 1 0 0 0,-1-1 1 0 0,0 0-1 0 0,1 0 0 0 0,-1 1 1 0 0,1-1-1 0 0,-1 0 0 0 0,0 1 0 0 0,1-1 1 0 0,-1 0-1 0 0,1 1 0 0 0,-1-1 0 0 0,1 1 1 0 0,-1-1-1 0 0,1 1 0 0 0,-1-1 1 0 0,1 1-1 0 0,0 0 0 0 0,-1-1 0 0 0,1 1 1 0 0,0-1-1 0 0,0 1 0 0 0,-1 0 0 0 0,1-1 1 0 0,0 2-1 0 0,-13 24 427 0 0,-10 28 199 0 0,21-51-617 0 0,1 0 0 0 0,-1-1 0 0 0,1 0 0 0 0,-1 1 0 0 0,0-1 0 0 0,0 0 0 0 0,0 0 0 0 0,0 0-1 0 0,-5 3 1 0 0,5-3-26 0 0,0-1 0 0 0,0 1 0 0 0,0-1-1 0 0,0 1 1 0 0,1 0 0 0 0,-1 0-1 0 0,0 0 1 0 0,1 0 0 0 0,-1 0 0 0 0,1 0-1 0 0,-2 4 1 0 0,0 0 17 0 0,1 0 1 0 0,-1-1-1 0 0,-1 0 0 0 0,1 0 1 0 0,-1 0-1 0 0,0 0 0 0 0,0-1 1 0 0,0 1-1 0 0,-6 3 0 0 0,5-3-12 0 0,-8 10 110 0 0,1-1 0 0 0,0 2 1 0 0,1-1-1 0 0,1 1 1 0 0,0 1-1 0 0,-7 19 1 0 0,10-23-53 0 0,-1 1 1 0 0,-10 13 0 0 0,-14 25 221 0 0,-25 62 206 0 0,42-86-492 0 0,10-19-18 0 0,0 0 0 0 0,0 0 0 0 0,1 1 0 0 0,-4 11 0 0 0,3-6-12 0 0,-1 0 0 0 0,-1 0 0 0 0,0-1 1 0 0,-1 0-1 0 0,-15 20 0 0 0,10-15 4 0 0,-16 32 0 0 0,-1 5 47 0 0,-5 14-17 0 0,-3 14 1 0 0,19-44 53 0 0,-19 58 0 0 0,-18 80 17 0 0,47-146-103 0 0,7-22 0 0 0,-1 0 0 0 0,0 0-1 0 0,-1 0 1 0 0,0 0 0 0 0,0 0 0 0 0,-1-1-1 0 0,-8 13 1 0 0,-7 14 12 0 0,6-10-17 0 0,5-11-9 0 0,1 1 0 0 0,0 1 0 0 0,1-1 0 0 0,-6 22-1 0 0,-12 26 7 0 0,16-44 8 0 0,-10 37-1 0 0,-22 115-16 0 0,35-155 13 0 0,0-1 0 0 0,-9 19-1 0 0,8-22 1 0 0,2 0 1 0 0,-1 0-1 0 0,2 0 0 0 0,-5 19 0 0 0,3 7-6 0 0,-17 116 6 0 0,22-142 1 0 0,0-4 5 0 0,0 0 1 0 0,0-1 0 0 0,-4 16-1 0 0,-1-4-15 0 0,1 1-1 0 0,-2 30 0 0 0,-6 22-27 0 0,9-54 30 0 0,-1 29 0 0 0,1-14 8 0 0,4-30 0 0 0,-1 1 0 0 0,1 0 0 0 0,-1 0 0 0 0,0 0 0 0 0,0 0 0 0 0,-1-1 0 0 0,0 1 0 0 0,-4 9 0 0 0,-21 46 32 0 0,-19 13 24 0 0,27-46-48 0 0,-24 49 0 0 0,36-59-17 0 0,1 0 1 0 0,1 0-1 0 0,-4 21 0 0 0,-2 11-4 0 0,-5 10 29 0 0,0-8-22 0 0,11-39 0 0 0,1 1 0 0 0,-5 23 0 0 0,-20 146 799 0 0,26-147-788 0 0,1 0 0 0 0,4 47 0 0 0,0-11 19 0 0,0 357 24 0 0,-2-377-48 0 0,2 132-8 0 0,12-79-18 0 0,-2-23 4 0 0,-7-50 6 0 0,12 47-1 0 0,-5-33 18 0 0,-1 26-28 0 0,-8-47-9 0 0,11 44 0 0 0,-5-37 3 0 0,-6-16-56 0 0,1-2 0 0 0,1 1 0 0 0,9 19 0 0 0,-9-23 68 0 0,-4-8 21 0 0,0 1-1 0 0,0-1 1 0 0,0 0 0 0 0,0 0-1 0 0,0 0 1 0 0,1-1 0 0 0,-1 1 0 0 0,1 0-1 0 0,-1 0 1 0 0,3 1 0 0 0,0 1 4 0 0,0 0 0 0 0,-1-1-1 0 0,0 1 1 0 0,0 0 0 0 0,0 1 0 0 0,0-1 0 0 0,3 8 0 0 0,5 8 6 0 0,6 27-3 0 0,-14-41-7 0 0,7 18 0 0 0,16 30 0 0 0,-21-45-2 0 0,-1 0 0 0 0,1 0 0 0 0,-2 0 0 0 0,1 1 1 0 0,-1-1-1 0 0,-1 1 0 0 0,2 13 0 0 0,-2-16-2 0 0,-1 0 0 0 0,1 0 0 0 0,0-1 0 0 0,5 11 0 0 0,-2-3-3 0 0,21 46-23 0 0,-7-15 24 0 0,-9-23 1 0 0,9 28 0 0 0,-17-45 5 0 0,1 1 0 0 0,-1-1 0 0 0,1 0 1 0 0,0 1-1 0 0,5 4 0 0 0,-5-5 3 0 0,1 0-1 0 0,-1 1 1 0 0,0-1 0 0 0,0 1-1 0 0,2 6 1 0 0,3 11 5 0 0,1 0-1 0 0,24 42 1 0 0,-5-3 0 0 0,3-3-8 0 0,-9 3-2 0 0,-10-52-6 0 0,-11-10 7 0 0,0 1-1 0 0,0 0 1 0 0,1-1 0 0 0,-1 1-1 0 0,0 0 1 0 0,0 0-1 0 0,0 0 1 0 0,0-1 0 0 0,0 1-1 0 0,0 0 1 0 0,-1 0-1 0 0,1 1 1 0 0,0-1 0 0 0,0 0-1 0 0,0 2 1 0 0,-1-1-1 0 0,0 1 0 0 0,1-1 0 0 0,-1 1-1 0 0,0-1 1 0 0,1 0 0 0 0,-1 1 0 0 0,1-1 0 0 0,0 0 0 0 0,0 0 0 0 0,0 1 0 0 0,0-1 0 0 0,0 0 0 0 0,1 0 0 0 0,-1 0 0 0 0,2 2 0 0 0,2 1 0 0 0,1 0 1 0 0,-1 0-1 0 0,1-1 1 0 0,6 4 0 0 0,-10-6 1 0 0,0 0 0 0 0,-1-1 0 0 0,0 1 0 0 0,1 0 0 0 0,-1 0 0 0 0,0 0 0 0 0,0 0 1 0 0,0 0-1 0 0,0 1 0 0 0,-1-1 0 0 0,1 0 0 0 0,0 0 0 0 0,-1 1 0 0 0,1 3 0 0 0,11 9 7 0 0,14 77 18 0 0,0-10-10 0 0,-2-7-23 0 0,-23-71 8 0 0,1 1 0 0 0,0-1 1 0 0,0 0-1 0 0,0 0 0 0 0,0 0 0 0 0,6 7 1 0 0,-5-6-2 0 0,0-1 1 0 0,0 1 0 0 0,0 0 0 0 0,0-1 0 0 0,1 7 0 0 0,33 79-51 0 0,-35-86 49 0 0,1 1-1 0 0,0-1 0 0 0,0 0 0 0 0,0 0 0 0 0,0 0 0 0 0,1 0 0 0 0,-1-1 0 0 0,1 1 0 0 0,0-1 0 0 0,0 0 0 0 0,1 0 0 0 0,8 4 0 0 0,-7-4 3 0 0,-1 1 0 0 0,0-1 0 0 0,0 1 0 0 0,0 0 0 0 0,9 9 0 0 0,-7 2 0 0 0,-7-14 0 0 0,0 0 0 0 0,1 1 0 0 0,-1-1 0 0 0,1 0 0 0 0,-1 0 0 0 0,1 1 0 0 0,-1-1 0 0 0,1 0 0 0 0,0 0 0 0 0,0 0 0 0 0,1 2 0 0 0,66 68 0 0 0,-54-50-12 0 0,-13-19 11 0 0,0 1-1 0 0,0-1 0 0 0,0 0 0 0 0,1 0 0 0 0,-1 0 0 0 0,1 0 0 0 0,0 0 0 0 0,-1 0 1 0 0,1 0-1 0 0,2 1 0 0 0,-2-2 0 0 0,-1 1 1 0 0,1-1-1 0 0,-1 1 1 0 0,0-1-1 0 0,0 1 1 0 0,0-1 0 0 0,0 1-1 0 0,0 0 1 0 0,0-1-1 0 0,0 1 1 0 0,-1 0-1 0 0,2 3 1 0 0,8 15-4 0 0,0-8 6 0 0,-7-8-2 0 0,0 0-1 0 0,0 0 1 0 0,0-1 0 0 0,1 0 0 0 0,-1 0 0 0 0,1 0 0 0 0,5 4 0 0 0,-5-4-1 0 0,0 0 0 0 0,-1 0 0 0 0,1 1 1 0 0,-1-1-1 0 0,0 1 0 0 0,5 7 0 0 0,3 3-1 0 0,2 1 14 0 0,-1 0 0 0 0,-1 1 0 0 0,0 0 1 0 0,10 20-1 0 0,-18-33-10 0 0,0 0-1 0 0,0 0 1 0 0,1-1 0 0 0,-1 1-1 0 0,1-1 1 0 0,-1 0 0 0 0,1 0-1 0 0,0-1 1 0 0,5 3 0 0 0,-6-3-2 0 0,15 19-47 0 0,-1-5 37 0 0,-4-4 14 0 0,-4 0-10 0 0,-8-10 6 0 0,0 1 0 0 0,0 0 0 0 0,0-1 0 0 0,0 1 0 0 0,0-1 0 0 0,1 0 0 0 0,-1 1 0 0 0,1-1 0 0 0,-1 0 0 0 0,1 0 0 0 0,-1 0 0 0 0,1 0 0 0 0,1 1 0 0 0,-1 0 0 0 0,0-1 1 0 0,0 1-1 0 0,0 1 0 0 0,0-1 0 0 0,-1 0 1 0 0,1 0-1 0 0,-1 1 0 0 0,0-1 1 0 0,1 0-1 0 0,-1 1 0 0 0,0 0 0 0 0,-1-1 1 0 0,2 4-1 0 0,1 2 3 0 0,34 68-11 0 0,-2-26 73 0 0,-25-32-67 0 0,17 25-14 0 0,-25-40 16 0 0,1 0 0 0 0,-1-1 0 0 0,1 1 0 0 0,0 0 0 0 0,-1-1 0 0 0,1 0 0 0 0,0 0 0 0 0,1 0 0 0 0,-1 0 0 0 0,0 0 0 0 0,5 1 0 0 0,-4-1 1 0 0,0 0 0 0 0,0 0 0 0 0,0 1 0 0 0,0-1 0 0 0,0 1 0 0 0,0 0 0 0 0,5 6 0 0 0,-6-6 0 0 0,-1-1 2 0 0,1 0 0 0 0,-1-1 0 0 0,1 1 0 0 0,0 0 1 0 0,0-1-1 0 0,0 0 0 0 0,-1 0 0 0 0,7 2 0 0 0,-7-3 0 0 0,0 1 0 0 0,0 0 0 0 0,0-1 0 0 0,0 1 0 0 0,0 0-1 0 0,0 0 1 0 0,0 0 0 0 0,-1 0 0 0 0,1 0 0 0 0,2 2 0 0 0,-2-1 23 0 0,1 0 0 0 0,0-1 1 0 0,0 0-1 0 0,0 1 0 0 0,0-1 1 0 0,0 0-1 0 0,0 0 1 0 0,0-1-1 0 0,1 1 0 0 0,-1-1 1 0 0,0 1-1 0 0,0-1 0 0 0,0 0 1 0 0,1 0-1 0 0,-1-1 0 0 0,5 0 1 0 0,-6 0-122 0 0,-1 1 1 0 0,1-1 0 0 0,-1 1 0 0 0,1-1 0 0 0,-1 0 0 0 0,1 0 0 0 0,-1 0 0 0 0,0 0 0 0 0,1 0 0 0 0,-1 0 0 0 0,0 0 0 0 0,0 0 0 0 0,0 0 0 0 0,0 0 0 0 0,0-1 0 0 0,0 1 0 0 0,0-1 0 0 0,0 1 0 0 0,-1 0-1 0 0,1-1 1 0 0,0 1 0 0 0,-1-1 0 0 0,1 0 0 0 0,-1 1 0 0 0,0-1 0 0 0,1 1 0 0 0,-1-1 0 0 0,0-2 0 0 0,2-5-748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08T11:19:56.894"/>
    </inkml:context>
    <inkml:brush xml:id="br0">
      <inkml:brushProperty name="width" value="0.2" units="cm"/>
      <inkml:brushProperty name="height" value="0.2" units="cm"/>
      <inkml:brushProperty name="color" value="#66CC00"/>
    </inkml:brush>
  </inkml:definitions>
  <inkml:trace contextRef="#ctx0" brushRef="#br0">1 500 792 0 0,'0'0'870'0'0,"15"8"-914"0"0,-14-8 58 0 0,1 1 7 0 0,1 0 1 0 0,-1-1-1 0 0,1 1 0 0 0,-1 1 0 0 0,0-1 0 0 0,0 0 0 0 0,1 0 0 0 0,-1 1 0 0 0,0-1 1 0 0,2 3-1 0 0,11 6 36 0 0,-11-8-18 0 0,3 0-4 0 0,-1 1-1 0 0,1 0 1 0 0,11 8-1 0 0,-16-10-21 0 0,0 0-1 0 0,0 1 1 0 0,0-1-1 0 0,0 0 1 0 0,0 0-1 0 0,0-1 1 0 0,0 1 0 0 0,0 0-1 0 0,0-1 1 0 0,3 1-1 0 0,-4-1-9 0 0,0 0 0 0 0,0 0 0 0 0,0 1 0 0 0,0-1-1 0 0,0 0 1 0 0,0 1 0 0 0,0-1 0 0 0,0 0 0 0 0,0 1-1 0 0,0-1 1 0 0,0 1 0 0 0,0-1 0 0 0,0 1 0 0 0,0 0-1 0 0,0-1 1 0 0,-1 1 0 0 0,1 0 0 0 0,0 0 0 0 0,-1-1 0 0 0,1 1-1 0 0,1 2 1 0 0,1 0 7 0 0,0 1-1 0 0,1-1 1 0 0,-1 0 0 0 0,1 0-1 0 0,0-1 1 0 0,0 1-1 0 0,0-1 1 0 0,6 3 0 0 0,-5-3-2 0 0,6 4 13 0 0,1 0 0 0 0,1-1 0 0 0,-1 0 0 0 0,1-1 0 0 0,17 3 1 0 0,-24-5-18 0 0,0 0 0 0 0,1 0 0 0 0,-1 1 0 0 0,-1 0 0 0 0,1 0 0 0 0,0 0 0 0 0,5 5 0 0 0,3 1 4 0 0,45 34 32 0 0,-54-40-42 0 0,25 15 171 0 0,40 16 0 0 0,-67-33-159 0 0,1 1 1 0 0,-1 0 0 0 0,0 0-1 0 0,-1 1 1 0 0,1-1 0 0 0,0 1-1 0 0,-1-1 1 0 0,1 1 0 0 0,-1 0 0 0 0,0 0-1 0 0,2 3 1 0 0,16 17 102 0 0,3-4 120 0 0,-1 1 0 0 0,-1 1 0 0 0,28 36 0 0 0,-42-51-214 0 0,0 0 0 0 0,0 0 0 0 0,1 0-1 0 0,-1-1 1 0 0,1 0 0 0 0,1 0 0 0 0,-1-1 0 0 0,0 0-1 0 0,18 5 1 0 0,-8-2 11 0 0,58 22 26 0 0,24 16 48 0 0,-87-39-77 0 0,0-1 0 0 0,0 0 0 0 0,16 3 0 0 0,-14-4-6 0 0,0 0-1 0 0,19 9 0 0 0,-7-1 26 0 0,44 11 0 0 0,8 4 350 0 0,-46-16-306 0 0,2-1-1 0 0,-1-1 1 0 0,42 4 0 0 0,-70-12-82 0 0,48 11 65 0 0,-37-8-45 0 0,0 0 1 0 0,0-1 0 0 0,1-1 0 0 0,18 0 0 0 0,-18-1-4 0 0,1 0-1 0 0,-1 1 1 0 0,23 6-1 0 0,24 3 72 0 0,31 2 126 0 0,-69-9-168 0 0,15 1 5 0 0,0 1 1 0 0,71 22-1 0 0,107 41 87 0 0,68 16 308 0 0,-235-75-387 0 0,1-3 0 0 0,67 1 0 0 0,-93-7-50 0 0,3 2 12 0 0,0 1 1 0 0,0 2-1 0 0,-1 2 0 0 0,37 13 1 0 0,-40-13-10 0 0,18 9 14 0 0,-28-11-24 0 0,1 1-1 0 0,-1-2 0 0 0,1 0 1 0 0,21 2-1 0 0,-3-2 33 0 0,37 10 0 0 0,25 4 49 0 0,-42-12-14 0 0,-1-2-1 0 0,72-4 1 0 0,131-3 362 0 0,-246 2-390 0 0,53 4 141 0 0,19 1-57 0 0,218-16 479 0 0,-288 10-584 0 0,115-2 131 0 0,-38 6-76 0 0,66 1 33 0 0,-12-7-52 0 0,-72 0-8 0 0,47-4 65 0 0,-81 3-91 0 0,0-2 0 0 0,-1-2 0 0 0,47-15 0 0 0,77-23 106 0 0,-154 44-129 0 0,297-90 276 0 0,-247 73-168 0 0,-9 3 2 0 0,55-26 1 0 0,-47 22-35 0 0,-41 15-44 0 0,32-15-1 0 0,95-43 50 0 0,-86 27-32 0 0,7 3-1 0 0,-43 21-30 0 0,0 1-1 0 0,2 1 0 0 0,-1 1 1 0 0,1 1-1 0 0,30-7 1 0 0,-48 13-17 0 0,-1 1 0 0 0,1-2 1 0 0,-1 1-1 0 0,0 0 0 0 0,1-1 0 0 0,5-4 1 0 0,19-11 43 0 0,111-51 102 0 0,-127 61-130 0 0,106-61 109 0 0,-99 59-109 0 0,-16 8-19 0 0,0 0 0 0 0,0 0 0 0 0,0 0 0 0 0,0-1 0 0 0,0 1 0 0 0,-1-1 0 0 0,5-4 0 0 0,8-8 27 0 0,1 1-1 0 0,1 1 0 0 0,33-19 1 0 0,-42 26-12 0 0,4-3 5 0 0,0 0 1 0 0,12-12 0 0 0,-17 13-15 0 0,0 0 0 0 0,1 1 0 0 0,0 1 0 0 0,1 0-1 0 0,10-6 1 0 0,-6 5-4 0 0,0-1 0 0 0,0 0 1 0 0,-1-1-1 0 0,18-15 0 0 0,44-47 18 0 0,-61 57-19 0 0,9-9 36 0 0,29-31 67 0 0,-35 26-15 0 0,-11 20-92 0 0,-5 7-1 0 0,0-1 0 0 0,0 1 1 0 0,0-1-1 0 0,0 1 0 0 0,0 0 1 0 0,0-1-1 0 0,1 1 0 0 0,-1 0 1 0 0,1 0-1 0 0,-1 0 0 0 0,1 0 1 0 0,2-1-1 0 0,-3 1 1 0 0,0 0-1 0 0,1 0 1 0 0,-1 1-1 0 0,1-1 1 0 0,-1 0-1 0 0,0 0 1 0 0,0 0-1 0 0,0 0 1 0 0,0-1-1 0 0,0 1 1 0 0,0 0 0 0 0,1-2-1 0 0,3-2 3 0 0,16-16 3 0 0,-18 18-7 0 0,1 0 0 0 0,-1-1 1 0 0,0 1-1 0 0,0-1 0 0 0,0 1 0 0 0,4-7 0 0 0,1-1 3 0 0,-7 10-2 0 0,0 0-1 0 0,0 0 0 0 0,0 0 0 0 0,0 0 0 0 0,0 0 1 0 0,-1 0-1 0 0,1 0 0 0 0,0 0 0 0 0,-1-1 1 0 0,1 1-1 0 0,-1 0 0 0 0,1-1 0 0 0,-1 1 0 0 0,1-2 1 0 0,0 0-1 0 0,0 1 0 0 0,1-1 1 0 0,-1 1-1 0 0,1-1 1 0 0,-1 1-1 0 0,1 0 1 0 0,0 0-1 0 0,0 0 0 0 0,0 0 1 0 0,0 0-1 0 0,0 0 1 0 0,0 0-1 0 0,3-1 0 0 0,11-11 3 0 0,-12 9 0 0 0,0 0 0 0 0,0-1 0 0 0,-1 0 0 0 0,6-11 1 0 0,-7 13-6 0 0,1-1 1 0 0,0 1-1 0 0,0 0 1 0 0,1 0-1 0 0,-1 1 1 0 0,1-1-1 0 0,6-4 1 0 0,6-7-3 0 0,23-41 60 0 0,-37 54-51 0 0,-1 0 0 0 0,0-1 0 0 0,0 1 1 0 0,0 0-1 0 0,0 0 0 0 0,0-1 1 0 0,0 1-1 0 0,-1-1 0 0 0,1 1 0 0 0,-1 0 1 0 0,0-1-1 0 0,1 1 0 0 0,-1-4 0 0 0,-1 4-2 0 0,1-1-1 0 0,1 1 0 0 0,-1-1 1 0 0,0 1-1 0 0,1-1 0 0 0,-1 1 1 0 0,1 0-1 0 0,0-1 0 0 0,0 1 1 0 0,0-1-1 0 0,0 1 0 0 0,0 0 0 0 0,0 0 1 0 0,1 0-1 0 0,1-2 0 0 0,20-18-52 0 0,-15 16-29 0 0,-1 0-1 0 0,1-1 1 0 0,-1 0-1 0 0,-1-1 0 0 0,0 1 1 0 0,0-1-1 0 0,9-16 1 0 0,-6-2-4042 0 0,-5 15 2616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08T11:20:08.127"/>
    </inkml:context>
    <inkml:brush xml:id="br0">
      <inkml:brushProperty name="width" value="0.2" units="cm"/>
      <inkml:brushProperty name="height" value="0.2" units="cm"/>
      <inkml:brushProperty name="color" value="#66CC00"/>
    </inkml:brush>
  </inkml:definitions>
  <inkml:trace contextRef="#ctx0" brushRef="#br0">17 574 8 0 0,'-11'4'4'0'0,"5"-2"180"0"0,11-12-107 0 0,53-72 753 0 0,-9 8-141 0 0,-49 73-682 0 0,1 1 0 0 0,-1-1 0 0 0,1 0 1 0 0,-1 0-1 0 0,1 0 0 0 0,-1 0 0 0 0,1 0 0 0 0,-1 0 0 0 0,0 0 0 0 0,0 0 0 0 0,1 0 0 0 0,-1 0 0 0 0,0 0 0 0 0,0 0 0 0 0,0 0 0 0 0,0 0 0 0 0,0-2 0 0 0,-1 3-3 0 0,1-1 0 0 0,0 0-1 0 0,0 1 1 0 0,0-1 0 0 0,0 0 0 0 0,0 1 0 0 0,0-1 0 0 0,0 0 0 0 0,0 1-1 0 0,0-1 1 0 0,1 0 0 0 0,-1 1 0 0 0,0-1 0 0 0,0 1 0 0 0,1-1-1 0 0,-1 0 1 0 0,0 1 0 0 0,1-1 0 0 0,-1 1 0 0 0,0-1 0 0 0,1 1 0 0 0,-1-1-1 0 0,1 1 1 0 0,0-1 0 0 0,20-18 30 0 0,-21 19-33 0 0,0-1 1 0 0,1 1 0 0 0,-1-1 0 0 0,1 1-1 0 0,-1-1 1 0 0,0 1 0 0 0,1-1 0 0 0,-1 0-1 0 0,0 1 1 0 0,0-1 0 0 0,0 1 0 0 0,1-1-1 0 0,-1 0 1 0 0,0 1 0 0 0,0-1 0 0 0,0 0-1 0 0,0 1 1 0 0,0-1 0 0 0,0 0 0 0 0,0 1-1 0 0,0-1 1 0 0,-1 0 0 0 0,1 1 0 0 0,0-1-1 0 0,0 1 1 0 0,0-1 0 0 0,-1 0-1 0 0,1 1 1 0 0,0-1 0 0 0,-1 1 0 0 0,1-2-1 0 0,-1 2 0 0 0,1-1 0 0 0,-1 0-1 0 0,1 0 1 0 0,-1 0 0 0 0,1 0-1 0 0,0 0 1 0 0,0 0-1 0 0,-1 0 1 0 0,1 0 0 0 0,0 0-1 0 0,0 0 1 0 0,0 0-1 0 0,0 0 1 0 0,0 0 0 0 0,0 0-1 0 0,1 1 1 0 0,-1-1-1 0 0,0 0 1 0 0,0 0 0 0 0,1 0-1 0 0,-1 0 1 0 0,0 0 0 0 0,1 0-1 0 0,-1 0 1 0 0,1 1-1 0 0,-1-1 1 0 0,1 0 0 0 0,0 0-1 0 0,-1 0 1 0 0,1 1-1 0 0,1-2 1 0 0,25-23 23 0 0,-20 19-20 0 0,-6 4-4 0 0,1 1 0 0 0,-1-1-1 0 0,0 0 1 0 0,0 1 0 0 0,-1-1-1 0 0,1 0 1 0 0,0 0-1 0 0,0 0 1 0 0,-1 0 0 0 0,1 1-1 0 0,-1-1 1 0 0,0-3 0 0 0,5-11-4 0 0,11-9 198 0 0,-4-11 334 0 0,10-24-531 0 0,-21 57-9 0 0,1 1 0 0 0,-1-1-1 0 0,1 1 1 0 0,0-1 0 0 0,0 1 0 0 0,0 0-1 0 0,2-3 1 0 0,11-13-32 0 0,-15 17 27 0 0,1 0 0 0 0,-1 0 0 0 0,0 0 0 0 0,1 0 0 0 0,-1 0 0 0 0,1 1 0 0 0,-1-1 0 0 0,1 0 0 0 0,0 0 0 0 0,-1 0 0 0 0,1 0 0 0 0,0 0 0 0 0,0 1 0 0 0,-1-1 0 0 0,1 0 0 0 0,0 1 0 0 0,0-1 0 0 0,0 1 0 0 0,0-1 0 0 0,0 1 0 0 0,0-1 0 0 0,0 1 0 0 0,0 0 0 0 0,0-1 1 0 0,0 1-1 0 0,0 0 0 0 0,0 0 0 0 0,0 0 0 0 0,0 0 0 0 0,1 0 0 0 0,0 0 0 0 0,-1 0-1 0 0,12 28-191 0 0,-12-21 208 0 0,1 1 1 0 0,-2 0-1 0 0,1 0 0 0 0,-1 0 1 0 0,-1 0-1 0 0,0 0 0 0 0,-2 13 0 0 0,-19 54 83 0 0,20-69-69 0 0,0 1 37 0 0,-1 0 0 0 0,-1 0 0 0 0,-7 12 0 0 0,-24 45 152 0 0,28-48-104 0 0,-1-1 0 0 0,0 0-1 0 0,-1 0 1 0 0,-20 24 0 0 0,10-12-60 0 0,-1 8-22 0 0,1-6 25 0 0,-16 24 33 0 0,12-21 43 0 0,22-32-60 0 0,0 1 0 0 0,0 0 0 0 0,0 0 0 0 0,0-1 1 0 0,0 1-1 0 0,1 0 0 0 0,-1-1 0 0 0,0 1 0 0 0,-1-1 0 0 0,1 0 1 0 0,0 1-1 0 0,0-1 0 0 0,0 0 0 0 0,0 1 0 0 0,0-1 0 0 0,0 0 1 0 0,0 0-1 0 0,0 0 0 0 0,-1 0 0 0 0,1 0 0 0 0,-2 0 0 0 0,3 0-49 0 0,8-30 70 0 0,0 9-80 0 0,13-30 1 0 0,5-10-3 0 0,-20 47 1 0 0,1-1 0 0 0,0 1 0 0 0,1 1 0 0 0,14-19 0 0 0,6-11-5 0 0,-15 11-2 0 0,-11 27 10 0 0,-1 1 0 0 0,1-1 0 0 0,-1 1 1 0 0,1 0-1 0 0,1 0 0 0 0,-1-1 0 0 0,0 1 0 0 0,1 1 0 0 0,4-6 0 0 0,0 1 7 0 0,0-1 0 0 0,-1 0 0 0 0,-1 0 0 0 0,1-1-1 0 0,4-12 1 0 0,-2 7 41 0 0,-6 9-28 0 0,-1 1 0 0 0,1-1 0 0 0,-1 0 0 0 0,0 0 0 0 0,0 0 0 0 0,-1-1 0 0 0,1-5 0 0 0,0-14 27 0 0,1 11-33 0 0,1 1-1 0 0,0-1 1 0 0,6-16 0 0 0,-7 9-281 0 0,-4 39-129 0 0,0 15 418 0 0,-1 1 1 0 0,-10 41-1 0 0,2-13-875 0 0,10-53 447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08T11:20:16.961"/>
    </inkml:context>
    <inkml:brush xml:id="br0">
      <inkml:brushProperty name="width" value="0.2" units="cm"/>
      <inkml:brushProperty name="height" value="0.2" units="cm"/>
      <inkml:brushProperty name="color" value="#66CC00"/>
    </inkml:brush>
  </inkml:definitions>
  <inkml:trace contextRef="#ctx0" brushRef="#br0">16 1 1000 0 0,'-1'0'6'0'0,"1"0"0"0"0,-1 0-1 0 0,0 0 1 0 0,1 0 0 0 0,-1 0 0 0 0,1 0-1 0 0,-1 0 1 0 0,1 1 0 0 0,-1-1 0 0 0,1 0-1 0 0,-1 0 1 0 0,1 1 0 0 0,-1-1 0 0 0,1 0-1 0 0,-1 1 1 0 0,1-1 0 0 0,-1 0-1 0 0,1 1 1 0 0,-1-1 0 0 0,1 1 0 0 0,0-1-1 0 0,-1 1 1 0 0,1-1 0 0 0,0 1 0 0 0,-1-1-1 0 0,1 1 1 0 0,0 0 0 0 0,-3 21-54 0 0,4-16 69 0 0,-1 0 1 0 0,1 0 0 0 0,1-1-1 0 0,-1 1 1 0 0,3 7 0 0 0,-2-9 23 0 0,-1 0 1 0 0,1-1-1 0 0,0 1 0 0 0,0 0 1 0 0,0-1-1 0 0,0 1 0 0 0,0-1 1 0 0,1 0-1 0 0,0 0 0 0 0,0 0 1 0 0,0 0-1 0 0,0 0 0 0 0,0-1 1 0 0,0 1-1 0 0,7 3 0 0 0,-4-3-30 0 0,-1 0-1 0 0,1 1 0 0 0,-1 0 0 0 0,7 6 0 0 0,5 4-19 0 0,-1-2-38 0 0,-13-9 77 0 0,1 0 1 0 0,-1 0-1 0 0,1-1 1 0 0,-1 1 0 0 0,1-1-1 0 0,0 0 1 0 0,0 0-1 0 0,0 0 1 0 0,8 2 0 0 0,-9-4-20 0 0,0 1 1 0 0,0 0 0 0 0,0 0 0 0 0,0 0 0 0 0,0 1 0 0 0,0-1 0 0 0,-1 1 0 0 0,4 1 0 0 0,-4-1-10 0 0,1 0-1 0 0,0 0 0 0 0,0-1 0 0 0,0 1 0 0 0,0-1 1 0 0,0 0-1 0 0,6 2 0 0 0,15 2 58 0 0,-16-2-7 0 0,-1-2-1 0 0,1 1 1 0 0,13 0-1 0 0,-20-1 119 0 0,0 0-1 0 0,-1 0 1 0 0,1 0-1 0 0,0 0 0 0 0,-1 0 1 0 0,1 0-1 0 0,-1 0 1 0 0,1 0-1 0 0,-1 0 1 0 0,0 0-1 0 0,1 0 1 0 0,-1 0-1 0 0,0 1 0 0 0,0-1 1 0 0,0 0-1 0 0,0 0 1 0 0,0 2-1 0 0,-1 1-152 0 0,1 0-1 0 0,-2 0 0 0 0,1 0 0 0 0,0 0 1 0 0,-1 0-1 0 0,0 0 0 0 0,1-1 0 0 0,-2 1 1 0 0,1-1-1 0 0,0 0 0 0 0,-6 6 0 0 0,-8 15 67 0 0,-29 53-1 0 0,36-61-55 0 0,0 0-1 0 0,1 0 1 0 0,1 1-1 0 0,-5 18 0 0 0,-7 12 61 0 0,13-34-70 0 0,0 1-1 0 0,-4 16 0 0 0,9-27-15 0 0,0 0 0 0 0,0 0-1 0 0,-1 0 1 0 0,1 0 0 0 0,-1-1-1 0 0,1 1 1 0 0,-1 0 0 0 0,-2 2-1 0 0,2-3 7 0 0,0 0-1 0 0,1 0 1 0 0,-1 0-1 0 0,1 0 1 0 0,0 0-1 0 0,0 1 1 0 0,-1-1-1 0 0,1 0 1 0 0,1 1-1 0 0,-1-1 1 0 0,0 4-1 0 0,-17 16 109 0 0,17-19-227 0 0,0-1-1 0 0,0 0 0 0 0,0 1 1 0 0,0-1-1 0 0,0 1 0 0 0,1-1 1 0 0,-1 1-1 0 0,1-1 0 0 0,0 1 1 0 0,0-1-1 0 0,0 1 0 0 0,0 3 1 0 0,0 1-519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08T11:20:21.718"/>
    </inkml:context>
    <inkml:brush xml:id="br0">
      <inkml:brushProperty name="width" value="0.2" units="cm"/>
      <inkml:brushProperty name="height" value="0.2" units="cm"/>
      <inkml:brushProperty name="color" value="#66CC00"/>
    </inkml:brush>
  </inkml:definitions>
  <inkml:trace contextRef="#ctx0" brushRef="#br0">225 0 48 0 0,'0'0'12'0'0,"-1"0"0"0"0,1 0 0 0 0,-1 0 0 0 0,1 0 0 0 0,0 0 0 0 0,-1 0 0 0 0,1 0 0 0 0,-1 1 0 0 0,1-1 0 0 0,0 0 0 0 0,-1 0 0 0 0,1 0 0 0 0,0 0 0 0 0,-1 0 0 0 0,1 1 0 0 0,0-1 0 0 0,-1 0 0 0 0,1 0 0 0 0,0 1 0 0 0,-1-1 0 0 0,1 0 0 0 0,0 1 0 0 0,0-1 0 0 0,-1 0 0 0 0,1 1 0 0 0,0-1 0 0 0,0 0 0 0 0,0 1 0 0 0,-1-1 0 0 0,1 1 0 0 0,0-1 0 0 0,0 0 0 0 0,0 1 0 0 0,0 0 0 0 0,3 19 152 0 0,-1-14-153 0 0,1 1-1 0 0,0-1 1 0 0,0 0-1 0 0,1 0 0 0 0,5 7 1 0 0,-1-4 2 0 0,0 1 1 0 0,-1 0 0 0 0,-1 0-1 0 0,6 12 1 0 0,-8-13 44 0 0,0 2-2 0 0,0 0 1 0 0,1-1-1 0 0,1 0 0 0 0,-1 0 0 0 0,2-1 0 0 0,-1 0 1 0 0,1 0-1 0 0,14 14 0 0 0,-20-22-53 0 0,2 1 3 0 0,0 0-1 0 0,0 0 1 0 0,0 0 0 0 0,-1 1 0 0 0,1-1 0 0 0,-1 1-1 0 0,1 0 1 0 0,-1 0 0 0 0,0 0 0 0 0,0 0 0 0 0,0 0-1 0 0,-1 0 1 0 0,1 0 0 0 0,-1 1 0 0 0,0-1 0 0 0,2 6-1 0 0,-3-8 10 0 0,0 0 0 0 0,0 0 0 0 0,0 1-1 0 0,0-1 1 0 0,0 0 0 0 0,0 0 0 0 0,1 0-1 0 0,-1 0 1 0 0,0 1 0 0 0,1-1-1 0 0,-1 0 1 0 0,1 0 0 0 0,-1 0 0 0 0,1 0-1 0 0,0 0 1 0 0,-1 0 0 0 0,1 0 0 0 0,0 0-1 0 0,0 0 1 0 0,0-1 0 0 0,0 1 0 0 0,0 0-1 0 0,0 0 1 0 0,0-1 0 0 0,0 1 0 0 0,0 0-1 0 0,0-1 1 0 0,0 1 0 0 0,0-1 0 0 0,0 0-1 0 0,0 1 1 0 0,2-1 0 0 0,-2 1-11 0 0,9 7 53 0 0,-9-8-56 0 0,-1 1 0 0 0,0-1 0 0 0,1 0 0 0 0,-1 0 0 0 0,0 1-1 0 0,0-1 1 0 0,1 0 0 0 0,-1 1 0 0 0,0-1 0 0 0,0 0 0 0 0,1 1-1 0 0,-1-1 1 0 0,0 1 0 0 0,0-1 0 0 0,0 0 0 0 0,0 1 0 0 0,1-1 0 0 0,-1 1-1 0 0,0-1 1 0 0,0 0 0 0 0,0 1 0 0 0,0-1 0 0 0,0 1 0 0 0,0-1 0 0 0,0 0-1 0 0,0 1 1 0 0,0-1 0 0 0,0 1 0 0 0,-1 0 0 0 0,1-1 5 0 0,0 0 2 0 0,0 0 0 0 0,0 0-1 0 0,0 2 334 0 0,0 0 1 0 0,0 0-1 0 0,0 0 1 0 0,0 0-1 0 0,0 0 0 0 0,0 0 1 0 0,0 0-1 0 0,0 0 1 0 0,-2 3-1 0 0,2-3-315 0 0,-1 0-1 0 0,0 0 1 0 0,-1-1 0 0 0,1 1-1 0 0,0 0 1 0 0,0-1-1 0 0,-1 1 1 0 0,1-1 0 0 0,-1 0-1 0 0,-1 3 1 0 0,-13 13-9 0 0,12-12-14 0 0,1-1-1 0 0,-1 0 1 0 0,0 0-1 0 0,0 0 1 0 0,0-1 0 0 0,-8 6-1 0 0,7-5-1 0 0,-22 19 35 0 0,1 1 1 0 0,-23 29 0 0 0,34-35-12 0 0,1 1-1 0 0,1 1 0 0 0,-19 37 1 0 0,24-43-18 0 0,-1 0 0 0 0,-1 0 0 0 0,-1-1 0 0 0,1 0 0 0 0,-2-1 0 0 0,-15 13-1 0 0,1 0 63 0 0,3-6 82 0 0,20-17-121 0 0,-1 1-1 0 0,1-1 1 0 0,-1 1 0 0 0,1 0 0 0 0,0 0 0 0 0,0 1 0 0 0,1-1 0 0 0,-1 0 0 0 0,-2 6-1 0 0,-5-7-169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08T11:20:24.307"/>
    </inkml:context>
    <inkml:brush xml:id="br0">
      <inkml:brushProperty name="width" value="0.2" units="cm"/>
      <inkml:brushProperty name="height" value="0.2" units="cm"/>
      <inkml:brushProperty name="color" value="#66CC00"/>
    </inkml:brush>
  </inkml:definitions>
  <inkml:trace contextRef="#ctx0" brushRef="#br0">195 0 632 0 0,'-1'0'-9'0'0,"1"0"-1"0"0,0 0 0 0 0,-1 0 1 0 0,1 0-1 0 0,-1 0 0 0 0,1 1 1 0 0,0-1-1 0 0,-1 0 0 0 0,1 0 1 0 0,0 0-1 0 0,-1 0 1 0 0,1 1-1 0 0,0-1 0 0 0,-1 0 1 0 0,1 0-1 0 0,0 0 0 0 0,0 1 1 0 0,-1-1-1 0 0,1 0 0 0 0,0 1 1 0 0,0-1-1 0 0,-1 0 1 0 0,1 0-1 0 0,0 1 0 0 0,0-1 1 0 0,0 0-1 0 0,0 1 0 0 0,-1-1 1 0 0,1 0-1 0 0,0 1 1 0 0,0-1-1 0 0,0 1 0 0 0,0-1 1 0 0,1 20 84 0 0,12 22 92 0 0,-8-32-84 0 0,-1-1 0 0 0,1 0 1 0 0,1 0-1 0 0,-1 0 0 0 0,1-1 1 0 0,1 0-1 0 0,0 0 0 0 0,0 0 0 0 0,0-1 1 0 0,10 7-1 0 0,6 12-57 0 0,-20-21-25 0 0,0-1 0 0 0,0 0 1 0 0,1 0-1 0 0,0 0 0 0 0,4 4 0 0 0,-5-6-1 0 0,0 0 0 0 0,0 1 0 0 0,0-1 0 0 0,-1 1 0 0 0,1 0 0 0 0,-1 0-1 0 0,0 0 1 0 0,0 0 0 0 0,0 0 0 0 0,2 6 0 0 0,-2-8 54 0 0,-1 1-1 0 0,1 0 1 0 0,-1-1 0 0 0,1 1-1 0 0,-1-1 1 0 0,1 1 0 0 0,0-1-1 0 0,0 0 1 0 0,0 0 0 0 0,0 0-1 0 0,0 0 1 0 0,3 1 34 0 0,6 36 580 0 0,-10-32-662 0 0,1 1 0 0 0,-1 0-1 0 0,1-1 1 0 0,0 1 0 0 0,1-1 0 0 0,-1 1-1 0 0,1-1 1 0 0,1 0 0 0 0,4 8 0 0 0,16 5-53 0 0,-10-9 100 0 0,-13-9-40 0 0,0-1 0 0 0,0 1 1 0 0,0 0-1 0 0,0-1 1 0 0,10 13 2768 0 0,-21-11-1228 0 0,5 1-1537 0 0,-1 0-6 0 0,1 0 1 0 0,-1-1-1 0 0,0 1 1 0 0,0-1-1 0 0,-1-1 0 0 0,-11 3 1 0 0,-22-1 123 0 0,32-3-133 0 0,0 1-1 0 0,0-1 1 0 0,1 1 0 0 0,-1 0 0 0 0,0 1-1 0 0,1 0 1 0 0,-1 0 0 0 0,-13 7 0 0 0,9-2-4 0 0,1 1 0 0 0,1 0 1 0 0,-16 15-1 0 0,-4 3 95 0 0,23-20-71 0 0,2 0-1 0 0,-1 0 0 0 0,-8 12 1 0 0,11-14-16 0 0,-1 1-1 0 0,1-1 1 0 0,-1 1 0 0 0,0-1 0 0 0,0 0-1 0 0,0 0 1 0 0,-1-1 0 0 0,-7 6 0 0 0,-21-3 168 0 0,21-2-165 0 0,10-3-8 0 0,0-1 1 0 0,0 1 0 0 0,1 0 0 0 0,-1-1-1 0 0,0 1 1 0 0,0 0 0 0 0,0 0-1 0 0,0 0 1 0 0,-1 2 0 0 0,0 0-2 0 0,2-1 1 0 0,0-1-1 0 0,1 0 1 0 0,-1 0-1 0 0,0 0 1 0 0,0 0-1 0 0,0 0 1 0 0,0-1-1 0 0,0 1 1 0 0,-1 0-1 0 0,1 0 1 0 0,0-1-1 0 0,0 1 1 0 0,0 0-1 0 0,-2 0 1 0 0,-8-1 123 0 0,10 0-279 0 0,0 0 0 0 0,1 0 0 0 0,-1 0 0 0 0,0 1 0 0 0,0-1 0 0 0,0 0 0 0 0,0 0-1 0 0,0 0 1 0 0,1 1 0 0 0,-1-1 0 0 0,0 0 0 0 0,0 1 0 0 0,0-1 0 0 0,1 1 0 0 0,-1-1 0 0 0,-6 9-1552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08T11:20:27.621"/>
    </inkml:context>
    <inkml:brush xml:id="br0">
      <inkml:brushProperty name="width" value="0.2" units="cm"/>
      <inkml:brushProperty name="height" value="0.2" units="cm"/>
      <inkml:brushProperty name="color" value="#66CC00"/>
    </inkml:brush>
  </inkml:definitions>
  <inkml:trace contextRef="#ctx0" brushRef="#br0">61 0 400 0 0,'0'0'209'0'0,"15"19"365"0"0,-11-10-480 0 0,0 0 1 0 0,0 0-1 0 0,-1 0 1 0 0,0 0-1 0 0,0 0 1 0 0,2 19-1 0 0,1-1-58 0 0,0-9 225 0 0,0 0 0 0 0,2 0-1 0 0,0 0 1 0 0,20 29-1 0 0,-21-34-203 0 0,-1-1 0 0 0,0 1-1 0 0,6 19 1 0 0,1-11 46 0 0,-12-20-97 0 0,0 0 0 0 0,0 0 0 0 0,0 1 0 0 0,0-1 0 0 0,0 0 0 0 0,-1 0 0 0 0,1 0 0 0 0,0 1 0 0 0,-1-1 0 0 0,1 0 0 0 0,-1 1 0 0 0,1-1 0 0 0,-1 0 0 0 0,0 1 0 0 0,1 1 0 0 0,-1-2 3 0 0,0 0 1 0 0,1 0 0 0 0,-1 0 0 0 0,1 0-1 0 0,-1 0 1 0 0,1 0 0 0 0,-1 0-1 0 0,1 0 1 0 0,0-1 0 0 0,-1 1-1 0 0,1 0 1 0 0,0 0 0 0 0,0-1-1 0 0,-1 1 1 0 0,1 0 0 0 0,2 0 0 0 0,-3-1 10 0 0,1 1 1 0 0,0-1 0 0 0,-1 0 0 0 0,1 1 0 0 0,-1-1-1 0 0,1 0 1 0 0,0 1 0 0 0,-1-1 0 0 0,1 1 0 0 0,-1-1 0 0 0,1 1-1 0 0,-1-1 1 0 0,1 1 0 0 0,-1-1 0 0 0,0 1 0 0 0,1-1-1 0 0,-1 1 1 0 0,0 0 0 0 0,1-1 0 0 0,-1 1 0 0 0,0 0 0 0 0,0-1-1 0 0,0 1 1 0 0,1 0 0 0 0,-1-1 0 0 0,0 1 0 0 0,0 0 0 0 0,0 0-1 0 0,0-1 1 0 0,0 1 0 0 0,0 0 0 0 0,0-1 0 0 0,-1 1-1 0 0,1 1 1 0 0,-3 9 342 0 0,3-10-276 0 0,0-1 0 0 0,0 1 1 0 0,0 0-1 0 0,0 0 0 0 0,0-1 1 0 0,0 1-1 0 0,-1 0 0 0 0,1 0 1 0 0,0-1-1 0 0,0 1 0 0 0,-1 0 1 0 0,1-1-1 0 0,0 1 0 0 0,-1 0 1 0 0,1-1-1 0 0,-1 1 0 0 0,1 0 1 0 0,-1-1-1 0 0,1 1 0 0 0,-1-1 1 0 0,1 1-1 0 0,-2 0 0 0 0,-28 21 706 0 0,25-20-777 0 0,1 0 0 0 0,0 0-1 0 0,0 0 0 0 0,0 0 0 0 0,0 0 0 0 0,1 1 0 0 0,-1-1 1 0 0,1 1-1 0 0,-5 4 0 0 0,-31 26 73 0 0,36-30-15 0 0,-1 0 0 0 0,1 0 0 0 0,-1-1 0 0 0,0 0 0 0 0,0 0 0 0 0,0 0 0 0 0,-7 2 0 0 0,8-3-51 0 0,-1 1 1 0 0,0-1-1 0 0,1 1 1 0 0,-1 0-1 0 0,1 0 1 0 0,-1 0-1 0 0,1 0 0 0 0,0 1 1 0 0,0-1-1 0 0,-4 5 1 0 0,6-5-19 0 0,-1-1 1 0 0,1 1-1 0 0,0 0 0 0 0,-1 0 1 0 0,0-1-1 0 0,1 1 0 0 0,-1-1 1 0 0,0 1-1 0 0,0-1 0 0 0,0 0 1 0 0,0 0-1 0 0,0 0 0 0 0,0 0 1 0 0,0 0-1 0 0,0 0 0 0 0,0-1 1 0 0,-1 1-1 0 0,-3 0 30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עליונה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he-IL" dirty="0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C45DA4F8-FE24-4140-8AE6-972E8404366B}" type="datetimeFigureOut">
              <a:rPr lang="he-IL" smtClean="0"/>
              <a:t>כ"ד/טבת/תשפ"א</a:t>
            </a:fld>
            <a:endParaRPr lang="he-IL" dirty="0"/>
          </a:p>
        </p:txBody>
      </p:sp>
      <p:sp>
        <p:nvSpPr>
          <p:cNvPr id="4" name="מציין מיקום של תמונת שקופית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he-IL" dirty="0"/>
          </a:p>
        </p:txBody>
      </p:sp>
      <p:sp>
        <p:nvSpPr>
          <p:cNvPr id="5" name="מציין מיקום של הערות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he-IL" dirty="0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3303B5C6-3E60-4D70-A796-94FB64BD8E8E}" type="slidenum">
              <a:rPr lang="he-IL" smtClean="0"/>
              <a:t>‹#›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1843236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03B5C6-3E60-4D70-A796-94FB64BD8E8E}" type="slidenum">
              <a:rPr lang="he-IL" smtClean="0"/>
              <a:t>3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1942485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6D390742-EE4D-48D7-A5C9-51861F1CDD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FA9CD1B8-67BA-4C42-A80F-8930C36269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/>
              <a:t>לחץ כדי לערוך סגנון כותרת משנה של תבנית בסיס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CC22E851-27FB-4EEB-8FB6-F6985CDE63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CC913-6682-4F3B-9E51-88DD368DF7FA}" type="datetimeFigureOut">
              <a:rPr lang="he-IL" smtClean="0"/>
              <a:t>כ"ד/טבת/תשפ"א</a:t>
            </a:fld>
            <a:endParaRPr lang="he-IL" dirty="0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1366E5F4-65FE-45D7-A13A-9DE657DD1D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BAF7740E-CFE6-4EA0-A5A2-7B3C7AC514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7FA8AA-D683-4CF4-8774-3567369DC656}" type="slidenum">
              <a:rPr lang="he-IL" smtClean="0"/>
              <a:t>‹#›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1958059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680637EB-1D60-47ED-B4AB-6041C8F8F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טקסט אנכי 2">
            <a:extLst>
              <a:ext uri="{FF2B5EF4-FFF2-40B4-BE49-F238E27FC236}">
                <a16:creationId xmlns:a16="http://schemas.microsoft.com/office/drawing/2014/main" id="{276FA15A-92F3-4999-B819-BDD19C901C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4344698A-666D-4E2B-AC4A-392B0983C1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CC913-6682-4F3B-9E51-88DD368DF7FA}" type="datetimeFigureOut">
              <a:rPr lang="he-IL" smtClean="0"/>
              <a:t>כ"ד/טבת/תשפ"א</a:t>
            </a:fld>
            <a:endParaRPr lang="he-IL" dirty="0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CD84ACD9-155E-466B-AF03-CFE4632B91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EA2ACCDB-6852-4A58-85DE-2AFD102D2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7FA8AA-D683-4CF4-8774-3567369DC656}" type="slidenum">
              <a:rPr lang="he-IL" smtClean="0"/>
              <a:t>‹#›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8162047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אנכית 1">
            <a:extLst>
              <a:ext uri="{FF2B5EF4-FFF2-40B4-BE49-F238E27FC236}">
                <a16:creationId xmlns:a16="http://schemas.microsoft.com/office/drawing/2014/main" id="{92921E09-C94F-4570-BEEE-9BD00A83452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טקסט אנכי 2">
            <a:extLst>
              <a:ext uri="{FF2B5EF4-FFF2-40B4-BE49-F238E27FC236}">
                <a16:creationId xmlns:a16="http://schemas.microsoft.com/office/drawing/2014/main" id="{47C4CE36-79F2-4D3F-873B-026E817F14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396D5982-17A8-4936-913F-64008ECAFC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CC913-6682-4F3B-9E51-88DD368DF7FA}" type="datetimeFigureOut">
              <a:rPr lang="he-IL" smtClean="0"/>
              <a:t>כ"ד/טבת/תשפ"א</a:t>
            </a:fld>
            <a:endParaRPr lang="he-IL" dirty="0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2DF14510-74D6-4CA0-93BC-94AD570A23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D80AD310-3731-4AF1-9534-A9432FCBC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7FA8AA-D683-4CF4-8774-3567369DC656}" type="slidenum">
              <a:rPr lang="he-IL" smtClean="0"/>
              <a:t>‹#›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1725713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49757D90-20CA-4F81-A567-EA1EC30A9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A02C1B1F-42F2-4817-AB85-AE8F6615DB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36D11F36-92C3-4C61-A9F2-85A81245F6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CC913-6682-4F3B-9E51-88DD368DF7FA}" type="datetimeFigureOut">
              <a:rPr lang="he-IL" smtClean="0"/>
              <a:t>כ"ד/טבת/תשפ"א</a:t>
            </a:fld>
            <a:endParaRPr lang="he-IL" dirty="0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0A064353-59A4-49B5-AB08-9CBB7FB194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DBEDFDFB-F4C1-480F-A223-5B18A39835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7FA8AA-D683-4CF4-8774-3567369DC656}" type="slidenum">
              <a:rPr lang="he-IL" smtClean="0"/>
              <a:t>‹#›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4504717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E258E60F-6534-44DC-B9A2-C939EEE41C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CF131FD2-EB7C-4587-82E1-78F9A74A06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6770448E-0DCC-4278-BC2F-CE9EDF9959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CC913-6682-4F3B-9E51-88DD368DF7FA}" type="datetimeFigureOut">
              <a:rPr lang="he-IL" smtClean="0"/>
              <a:t>כ"ד/טבת/תשפ"א</a:t>
            </a:fld>
            <a:endParaRPr lang="he-IL" dirty="0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D259D2AF-6FFE-4533-B7E0-F7F34ECEAC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99A5E0D8-7F15-4726-8C95-A895CA055F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7FA8AA-D683-4CF4-8774-3567369DC656}" type="slidenum">
              <a:rPr lang="he-IL" smtClean="0"/>
              <a:t>‹#›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8300252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109591F5-23D8-4A3D-95CD-29924DB84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2570CF4D-B1AF-4E0B-A727-A509800172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18D9BBB9-4F97-4D53-BC56-EA6C5EF6DC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D6BD6AA7-11CA-4F17-A421-E406513B43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CC913-6682-4F3B-9E51-88DD368DF7FA}" type="datetimeFigureOut">
              <a:rPr lang="he-IL" smtClean="0"/>
              <a:t>כ"ד/טבת/תשפ"א</a:t>
            </a:fld>
            <a:endParaRPr lang="he-IL" dirty="0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FDDCDC1F-575F-4ED4-B829-E2368A575F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40F6825B-05B0-4641-8536-FC433167F4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7FA8AA-D683-4CF4-8774-3567369DC656}" type="slidenum">
              <a:rPr lang="he-IL" smtClean="0"/>
              <a:t>‹#›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6435949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954D0A0E-DDB2-40C5-A6BD-BE258F701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4A908ABC-CE19-4B4B-8F80-4F504D826E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60A991FF-EAFD-4EB0-8B58-A36000585C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5" name="מציין מיקום טקסט 4">
            <a:extLst>
              <a:ext uri="{FF2B5EF4-FFF2-40B4-BE49-F238E27FC236}">
                <a16:creationId xmlns:a16="http://schemas.microsoft.com/office/drawing/2014/main" id="{B59D2987-B112-46AE-83C8-AB07371CA3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6" name="מציין מיקום תוכן 5">
            <a:extLst>
              <a:ext uri="{FF2B5EF4-FFF2-40B4-BE49-F238E27FC236}">
                <a16:creationId xmlns:a16="http://schemas.microsoft.com/office/drawing/2014/main" id="{2C4C3D06-5514-4FCE-AD65-7DAA1C84077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7" name="מציין מיקום של תאריך 6">
            <a:extLst>
              <a:ext uri="{FF2B5EF4-FFF2-40B4-BE49-F238E27FC236}">
                <a16:creationId xmlns:a16="http://schemas.microsoft.com/office/drawing/2014/main" id="{E9255F83-9596-4D23-9467-EB139BCB11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CC913-6682-4F3B-9E51-88DD368DF7FA}" type="datetimeFigureOut">
              <a:rPr lang="he-IL" smtClean="0"/>
              <a:t>כ"ד/טבת/תשפ"א</a:t>
            </a:fld>
            <a:endParaRPr lang="he-IL" dirty="0"/>
          </a:p>
        </p:txBody>
      </p:sp>
      <p:sp>
        <p:nvSpPr>
          <p:cNvPr id="8" name="מציין מיקום של כותרת תחתונה 7">
            <a:extLst>
              <a:ext uri="{FF2B5EF4-FFF2-40B4-BE49-F238E27FC236}">
                <a16:creationId xmlns:a16="http://schemas.microsoft.com/office/drawing/2014/main" id="{98114380-72EC-47BB-9284-6241CB49E1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9" name="מציין מיקום של מספר שקופית 8">
            <a:extLst>
              <a:ext uri="{FF2B5EF4-FFF2-40B4-BE49-F238E27FC236}">
                <a16:creationId xmlns:a16="http://schemas.microsoft.com/office/drawing/2014/main" id="{8865DB7A-EDC8-4C45-ABDB-2B6D6928A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7FA8AA-D683-4CF4-8774-3567369DC656}" type="slidenum">
              <a:rPr lang="he-IL" smtClean="0"/>
              <a:t>‹#›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580262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91E10314-5DF1-4E21-892E-8340BFAFF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תאריך 2">
            <a:extLst>
              <a:ext uri="{FF2B5EF4-FFF2-40B4-BE49-F238E27FC236}">
                <a16:creationId xmlns:a16="http://schemas.microsoft.com/office/drawing/2014/main" id="{18523814-7081-4D86-9CCA-A75C4D55D7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CC913-6682-4F3B-9E51-88DD368DF7FA}" type="datetimeFigureOut">
              <a:rPr lang="he-IL" smtClean="0"/>
              <a:t>כ"ד/טבת/תשפ"א</a:t>
            </a:fld>
            <a:endParaRPr lang="he-IL" dirty="0"/>
          </a:p>
        </p:txBody>
      </p:sp>
      <p:sp>
        <p:nvSpPr>
          <p:cNvPr id="4" name="מציין מיקום של כותרת תחתונה 3">
            <a:extLst>
              <a:ext uri="{FF2B5EF4-FFF2-40B4-BE49-F238E27FC236}">
                <a16:creationId xmlns:a16="http://schemas.microsoft.com/office/drawing/2014/main" id="{4D76AD61-8BA2-4166-B80A-8FA81F8CFA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5" name="מציין מיקום של מספר שקופית 4">
            <a:extLst>
              <a:ext uri="{FF2B5EF4-FFF2-40B4-BE49-F238E27FC236}">
                <a16:creationId xmlns:a16="http://schemas.microsoft.com/office/drawing/2014/main" id="{4A525E1F-22C7-4763-9FEF-70BCD9FEA6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7FA8AA-D683-4CF4-8774-3567369DC656}" type="slidenum">
              <a:rPr lang="he-IL" smtClean="0"/>
              <a:t>‹#›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1597122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אריך 1">
            <a:extLst>
              <a:ext uri="{FF2B5EF4-FFF2-40B4-BE49-F238E27FC236}">
                <a16:creationId xmlns:a16="http://schemas.microsoft.com/office/drawing/2014/main" id="{038FB202-8779-438A-BB6A-32924D39B9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CC913-6682-4F3B-9E51-88DD368DF7FA}" type="datetimeFigureOut">
              <a:rPr lang="he-IL" smtClean="0"/>
              <a:t>כ"ד/טבת/תשפ"א</a:t>
            </a:fld>
            <a:endParaRPr lang="he-IL" dirty="0"/>
          </a:p>
        </p:txBody>
      </p:sp>
      <p:sp>
        <p:nvSpPr>
          <p:cNvPr id="3" name="מציין מיקום של כותרת תחתונה 2">
            <a:extLst>
              <a:ext uri="{FF2B5EF4-FFF2-40B4-BE49-F238E27FC236}">
                <a16:creationId xmlns:a16="http://schemas.microsoft.com/office/drawing/2014/main" id="{E957025C-DAA1-4D54-9B5B-9CC4F7337E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9BAFAADB-6E28-48D4-B852-F96474723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7FA8AA-D683-4CF4-8774-3567369DC656}" type="slidenum">
              <a:rPr lang="he-IL" smtClean="0"/>
              <a:t>‹#›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6231682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68DFCADC-D656-42FB-AE25-7229A3C54D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BA868226-0586-43FE-ACC4-B68BAE36D8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AC07FD56-F8ED-4165-A2B8-9FD3A3BAFD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E6EF79C5-F1EE-489F-A758-D4722BD405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CC913-6682-4F3B-9E51-88DD368DF7FA}" type="datetimeFigureOut">
              <a:rPr lang="he-IL" smtClean="0"/>
              <a:t>כ"ד/טבת/תשפ"א</a:t>
            </a:fld>
            <a:endParaRPr lang="he-IL" dirty="0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0A120DA3-01CA-4492-BD1C-113DC9C92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34AE7C80-D93E-40F0-BD81-30B9FED250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7FA8AA-D683-4CF4-8774-3567369DC656}" type="slidenum">
              <a:rPr lang="he-IL" smtClean="0"/>
              <a:t>‹#›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9592983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4E4742E5-B1B3-4422-9B3B-0AF0AD4E5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תמונה 2">
            <a:extLst>
              <a:ext uri="{FF2B5EF4-FFF2-40B4-BE49-F238E27FC236}">
                <a16:creationId xmlns:a16="http://schemas.microsoft.com/office/drawing/2014/main" id="{FA342943-5D48-4511-B05A-6E3DB414E56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e-IL" dirty="0"/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EB102065-677C-4EC4-8B9F-3F49C8AFF4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B2240A45-6D44-4EB1-9BCF-F1DD5032A3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CC913-6682-4F3B-9E51-88DD368DF7FA}" type="datetimeFigureOut">
              <a:rPr lang="he-IL" smtClean="0"/>
              <a:t>כ"ד/טבת/תשפ"א</a:t>
            </a:fld>
            <a:endParaRPr lang="he-IL" dirty="0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929CD530-383B-448D-A4A7-2D6AD3FD2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3230C3F6-4962-47C9-AECB-1D7DDA2D12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7FA8AA-D683-4CF4-8774-3567369DC656}" type="slidenum">
              <a:rPr lang="he-IL" smtClean="0"/>
              <a:t>‹#›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5845593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1">
            <a:extLst>
              <a:ext uri="{FF2B5EF4-FFF2-40B4-BE49-F238E27FC236}">
                <a16:creationId xmlns:a16="http://schemas.microsoft.com/office/drawing/2014/main" id="{EE76FB96-0689-44B7-A28D-D09DDA781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61122994-42A6-45D6-8CA1-2350CF76BA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116F1EC3-9869-4C76-8E84-975A317C32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DCC913-6682-4F3B-9E51-88DD368DF7FA}" type="datetimeFigureOut">
              <a:rPr lang="he-IL" smtClean="0"/>
              <a:t>כ"ד/טבת/תשפ"א</a:t>
            </a:fld>
            <a:endParaRPr lang="he-IL" dirty="0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DE149C4A-32A1-4D89-BD71-8791896461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e-IL" dirty="0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11AAF882-17B4-4A48-91BF-4DE18DCAF0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7FA8AA-D683-4CF4-8774-3567369DC656}" type="slidenum">
              <a:rPr lang="he-IL" smtClean="0"/>
              <a:t>‹#›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6944027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r" defTabSz="914400" rtl="1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r" defTabSz="914400" rtl="1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7" Type="http://schemas.openxmlformats.org/officeDocument/2006/relationships/image" Target="../media/image15.png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9.xml"/><Relationship Id="rId3" Type="http://schemas.openxmlformats.org/officeDocument/2006/relationships/image" Target="../media/image17.png"/><Relationship Id="rId7" Type="http://schemas.openxmlformats.org/officeDocument/2006/relationships/diagramColors" Target="../diagrams/colors9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9.xml"/><Relationship Id="rId5" Type="http://schemas.openxmlformats.org/officeDocument/2006/relationships/diagramLayout" Target="../diagrams/layout9.xml"/><Relationship Id="rId4" Type="http://schemas.openxmlformats.org/officeDocument/2006/relationships/diagramData" Target="../diagrams/data9.xml"/><Relationship Id="rId9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0.xml"/><Relationship Id="rId3" Type="http://schemas.openxmlformats.org/officeDocument/2006/relationships/image" Target="../media/image20.png"/><Relationship Id="rId7" Type="http://schemas.openxmlformats.org/officeDocument/2006/relationships/diagramColors" Target="../diagrams/colors10.xml"/><Relationship Id="rId12" Type="http://schemas.openxmlformats.org/officeDocument/2006/relationships/image" Target="../media/image2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0.xml"/><Relationship Id="rId11" Type="http://schemas.openxmlformats.org/officeDocument/2006/relationships/image" Target="../media/image21.png"/><Relationship Id="rId5" Type="http://schemas.openxmlformats.org/officeDocument/2006/relationships/diagramLayout" Target="../diagrams/layout10.xml"/><Relationship Id="rId10" Type="http://schemas.openxmlformats.org/officeDocument/2006/relationships/hyperlink" Target="https://he.wikipedia.org/wiki/%D7%A8%D7%A2%D7%99%D7%93%D7%AA_%D7%94%D7%90%D7%93%D7%9E%D7%94_%D7%91%D7%95%D7%95%D7%90%D7%9C%D7%93%D7%99%D7%91%D7%99%D7%94_(1960)" TargetMode="External"/><Relationship Id="rId4" Type="http://schemas.openxmlformats.org/officeDocument/2006/relationships/diagramData" Target="../diagrams/data10.xml"/><Relationship Id="rId9" Type="http://schemas.openxmlformats.org/officeDocument/2006/relationships/hyperlink" Target="https://he.wikipedia.org/wiki/%D7%A8%D7%A2%D7%99%D7%93%D7%AA_%D7%94%D7%90%D7%93%D7%9E%D7%94_%D7%91%D7%94%D7%90%D7%99%D7%98%D7%99_(2010)" TargetMode="Externa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diagramLayout" Target="../diagrams/layout11.xml"/><Relationship Id="rId7" Type="http://schemas.openxmlformats.org/officeDocument/2006/relationships/image" Target="../media/image23.png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link.springer.com/article/10.1023/B:NHAZ.0000023356.00213.5e" TargetMode="External"/><Relationship Id="rId3" Type="http://schemas.openxmlformats.org/officeDocument/2006/relationships/diagramLayout" Target="../diagrams/layout12.xml"/><Relationship Id="rId7" Type="http://schemas.openxmlformats.org/officeDocument/2006/relationships/hyperlink" Target="https://www.scientificamerican.com/article/earthquakes-more-frequent-at-night/" TargetMode="Externa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10" Type="http://schemas.openxmlformats.org/officeDocument/2006/relationships/image" Target="../media/image26.png"/><Relationship Id="rId4" Type="http://schemas.openxmlformats.org/officeDocument/2006/relationships/diagramQuickStyle" Target="../diagrams/quickStyle12.xml"/><Relationship Id="rId9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7" Type="http://schemas.openxmlformats.org/officeDocument/2006/relationships/image" Target="../media/image27.png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diagramLayout" Target="../diagrams/layout14.xml"/><Relationship Id="rId7" Type="http://schemas.openxmlformats.org/officeDocument/2006/relationships/image" Target="../media/image28.png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5.xml"/><Relationship Id="rId7" Type="http://schemas.openxmlformats.org/officeDocument/2006/relationships/image" Target="../media/image30.png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5.xml"/><Relationship Id="rId5" Type="http://schemas.openxmlformats.org/officeDocument/2006/relationships/diagramColors" Target="../diagrams/colors15.xml"/><Relationship Id="rId4" Type="http://schemas.openxmlformats.org/officeDocument/2006/relationships/diagramQuickStyle" Target="../diagrams/quickStyle15.xml"/></Relationships>
</file>

<file path=ppt/slides/_rels/slide1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9.png"/><Relationship Id="rId18" Type="http://schemas.openxmlformats.org/officeDocument/2006/relationships/customXml" Target="../ink/ink7.xml"/><Relationship Id="rId26" Type="http://schemas.openxmlformats.org/officeDocument/2006/relationships/customXml" Target="../ink/ink11.xml"/><Relationship Id="rId39" Type="http://schemas.openxmlformats.org/officeDocument/2006/relationships/image" Target="../media/image52.png"/><Relationship Id="rId21" Type="http://schemas.openxmlformats.org/officeDocument/2006/relationships/image" Target="../media/image43.png"/><Relationship Id="rId34" Type="http://schemas.openxmlformats.org/officeDocument/2006/relationships/customXml" Target="../ink/ink15.xml"/><Relationship Id="rId42" Type="http://schemas.openxmlformats.org/officeDocument/2006/relationships/customXml" Target="../ink/ink19.xml"/><Relationship Id="rId7" Type="http://schemas.openxmlformats.org/officeDocument/2006/relationships/image" Target="../media/image31.png"/><Relationship Id="rId2" Type="http://schemas.openxmlformats.org/officeDocument/2006/relationships/diagramData" Target="../diagrams/data16.xml"/><Relationship Id="rId16" Type="http://schemas.openxmlformats.org/officeDocument/2006/relationships/customXml" Target="../ink/ink6.xml"/><Relationship Id="rId20" Type="http://schemas.openxmlformats.org/officeDocument/2006/relationships/customXml" Target="../ink/ink8.xml"/><Relationship Id="rId29" Type="http://schemas.openxmlformats.org/officeDocument/2006/relationships/image" Target="../media/image47.png"/><Relationship Id="rId41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6.xml"/><Relationship Id="rId11" Type="http://schemas.openxmlformats.org/officeDocument/2006/relationships/image" Target="../media/image38.png"/><Relationship Id="rId24" Type="http://schemas.openxmlformats.org/officeDocument/2006/relationships/customXml" Target="../ink/ink10.xml"/><Relationship Id="rId32" Type="http://schemas.openxmlformats.org/officeDocument/2006/relationships/customXml" Target="../ink/ink14.xml"/><Relationship Id="rId37" Type="http://schemas.openxmlformats.org/officeDocument/2006/relationships/image" Target="../media/image51.png"/><Relationship Id="rId40" Type="http://schemas.openxmlformats.org/officeDocument/2006/relationships/customXml" Target="../ink/ink18.xml"/><Relationship Id="rId5" Type="http://schemas.openxmlformats.org/officeDocument/2006/relationships/diagramColors" Target="../diagrams/colors16.xml"/><Relationship Id="rId15" Type="http://schemas.openxmlformats.org/officeDocument/2006/relationships/image" Target="../media/image40.png"/><Relationship Id="rId23" Type="http://schemas.openxmlformats.org/officeDocument/2006/relationships/image" Target="../media/image44.png"/><Relationship Id="rId28" Type="http://schemas.openxmlformats.org/officeDocument/2006/relationships/customXml" Target="../ink/ink12.xml"/><Relationship Id="rId36" Type="http://schemas.openxmlformats.org/officeDocument/2006/relationships/customXml" Target="../ink/ink16.xml"/><Relationship Id="rId10" Type="http://schemas.openxmlformats.org/officeDocument/2006/relationships/customXml" Target="../ink/ink3.xml"/><Relationship Id="rId19" Type="http://schemas.openxmlformats.org/officeDocument/2006/relationships/image" Target="../media/image42.png"/><Relationship Id="rId31" Type="http://schemas.openxmlformats.org/officeDocument/2006/relationships/image" Target="../media/image48.png"/><Relationship Id="rId4" Type="http://schemas.openxmlformats.org/officeDocument/2006/relationships/diagramQuickStyle" Target="../diagrams/quickStyle16.xml"/><Relationship Id="rId9" Type="http://schemas.openxmlformats.org/officeDocument/2006/relationships/image" Target="../media/image33.png"/><Relationship Id="rId14" Type="http://schemas.openxmlformats.org/officeDocument/2006/relationships/customXml" Target="../ink/ink5.xml"/><Relationship Id="rId22" Type="http://schemas.openxmlformats.org/officeDocument/2006/relationships/customXml" Target="../ink/ink9.xml"/><Relationship Id="rId27" Type="http://schemas.openxmlformats.org/officeDocument/2006/relationships/image" Target="../media/image46.png"/><Relationship Id="rId30" Type="http://schemas.openxmlformats.org/officeDocument/2006/relationships/customXml" Target="../ink/ink13.xml"/><Relationship Id="rId35" Type="http://schemas.openxmlformats.org/officeDocument/2006/relationships/image" Target="../media/image50.png"/><Relationship Id="rId43" Type="http://schemas.openxmlformats.org/officeDocument/2006/relationships/image" Target="../media/image54.png"/><Relationship Id="rId8" Type="http://schemas.openxmlformats.org/officeDocument/2006/relationships/image" Target="../media/image32.png"/><Relationship Id="rId3" Type="http://schemas.openxmlformats.org/officeDocument/2006/relationships/diagramLayout" Target="../diagrams/layout16.xml"/><Relationship Id="rId12" Type="http://schemas.openxmlformats.org/officeDocument/2006/relationships/customXml" Target="../ink/ink4.xml"/><Relationship Id="rId17" Type="http://schemas.openxmlformats.org/officeDocument/2006/relationships/image" Target="../media/image41.png"/><Relationship Id="rId25" Type="http://schemas.openxmlformats.org/officeDocument/2006/relationships/image" Target="../media/image45.png"/><Relationship Id="rId33" Type="http://schemas.openxmlformats.org/officeDocument/2006/relationships/image" Target="../media/image49.png"/><Relationship Id="rId38" Type="http://schemas.openxmlformats.org/officeDocument/2006/relationships/customXml" Target="../ink/ink17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diagramData" Target="../diagrams/data17.xml"/><Relationship Id="rId7" Type="http://schemas.microsoft.com/office/2007/relationships/diagramDrawing" Target="../diagrams/drawing17.xm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7.xml"/><Relationship Id="rId5" Type="http://schemas.openxmlformats.org/officeDocument/2006/relationships/diagramQuickStyle" Target="../diagrams/quickStyle17.xml"/><Relationship Id="rId10" Type="http://schemas.openxmlformats.org/officeDocument/2006/relationships/image" Target="../media/image37.png"/><Relationship Id="rId4" Type="http://schemas.openxmlformats.org/officeDocument/2006/relationships/diagramLayout" Target="../diagrams/layout17.xml"/><Relationship Id="rId9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customXml" Target="../ink/ink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8.xml"/><Relationship Id="rId7" Type="http://schemas.openxmlformats.org/officeDocument/2006/relationships/hyperlink" Target="file:///C:\Users\BarBenezri\Desktop\school\&#1502;&#1491;&#1506;&#1497;%20&#1492;&#1504;&#1514;&#1493;&#1504;&#1497;&#1501;\Final%20project\html\wow1" TargetMode="External"/><Relationship Id="rId2" Type="http://schemas.openxmlformats.org/officeDocument/2006/relationships/diagramData" Target="../diagrams/data18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8.xml"/><Relationship Id="rId5" Type="http://schemas.openxmlformats.org/officeDocument/2006/relationships/diagramColors" Target="../diagrams/colors18.xml"/><Relationship Id="rId4" Type="http://schemas.openxmlformats.org/officeDocument/2006/relationships/diagramQuickStyle" Target="../diagrams/quickStyle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9.xml"/><Relationship Id="rId7" Type="http://schemas.openxmlformats.org/officeDocument/2006/relationships/hyperlink" Target="file:///C:\Users\BarBenezri\Desktop\school\&#1502;&#1491;&#1506;&#1497;%20&#1492;&#1504;&#1514;&#1493;&#1504;&#1497;&#1501;\Final%20project\html\wow2" TargetMode="External"/><Relationship Id="rId2" Type="http://schemas.openxmlformats.org/officeDocument/2006/relationships/diagramData" Target="../diagrams/data19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9.xml"/><Relationship Id="rId5" Type="http://schemas.openxmlformats.org/officeDocument/2006/relationships/diagramColors" Target="../diagrams/colors19.xml"/><Relationship Id="rId4" Type="http://schemas.openxmlformats.org/officeDocument/2006/relationships/diagramQuickStyle" Target="../diagrams/quickStyle19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e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earthquake.usgs.gov/" TargetMode="External"/><Relationship Id="rId3" Type="http://schemas.openxmlformats.org/officeDocument/2006/relationships/diagramLayout" Target="../diagrams/layout2.xml"/><Relationship Id="rId7" Type="http://schemas.openxmlformats.org/officeDocument/2006/relationships/image" Target="../media/image3.jpe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2.xml"/><Relationship Id="rId11" Type="http://schemas.openxmlformats.org/officeDocument/2006/relationships/image" Target="../media/image4.png"/><Relationship Id="rId5" Type="http://schemas.openxmlformats.org/officeDocument/2006/relationships/diagramColors" Target="../diagrams/colors2.xml"/><Relationship Id="rId10" Type="http://schemas.openxmlformats.org/officeDocument/2006/relationships/hyperlink" Target="https://geofon.gfz-potsdam.de/" TargetMode="External"/><Relationship Id="rId4" Type="http://schemas.openxmlformats.org/officeDocument/2006/relationships/diagramQuickStyle" Target="../diagrams/quickStyle2.xml"/><Relationship Id="rId9" Type="http://schemas.openxmlformats.org/officeDocument/2006/relationships/hyperlink" Target="https://en.wikipedia.org/wiki/Lists_of_20th-century_earthquakes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image" Target="../media/image10.png"/><Relationship Id="rId7" Type="http://schemas.openxmlformats.org/officeDocument/2006/relationships/diagramColors" Target="../diagrams/colors5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7" Type="http://schemas.openxmlformats.org/officeDocument/2006/relationships/image" Target="../media/image11.png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8FF7FE72-19DC-4995-980C-7B03B67CBD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7680" y="251731"/>
            <a:ext cx="11216640" cy="1097686"/>
          </a:xfrm>
        </p:spPr>
        <p:txBody>
          <a:bodyPr>
            <a:noAutofit/>
          </a:bodyPr>
          <a:lstStyle/>
          <a:p>
            <a:r>
              <a:rPr lang="en-US" sz="4400" dirty="0">
                <a:latin typeface="Castellar" panose="020A0402060406010301" pitchFamily="18" charset="0"/>
                <a:ea typeface="Yu Gothic UI Semilight" panose="020B0400000000000000" pitchFamily="34" charset="-128"/>
              </a:rPr>
              <a:t>Earthquakes over the world </a:t>
            </a:r>
            <a:endParaRPr lang="he-IL" sz="3200" dirty="0">
              <a:latin typeface="Castellar" panose="020A0402060406010301" pitchFamily="18" charset="0"/>
              <a:ea typeface="Yu Gothic UI Semilight" panose="020B0400000000000000" pitchFamily="34" charset="-128"/>
            </a:endParaRPr>
          </a:p>
        </p:txBody>
      </p:sp>
      <p:sp>
        <p:nvSpPr>
          <p:cNvPr id="4" name="כותרת 1">
            <a:extLst>
              <a:ext uri="{FF2B5EF4-FFF2-40B4-BE49-F238E27FC236}">
                <a16:creationId xmlns:a16="http://schemas.microsoft.com/office/drawing/2014/main" id="{6E393E4E-86B8-4541-8ACB-DE5ADB3FF346}"/>
              </a:ext>
            </a:extLst>
          </p:cNvPr>
          <p:cNvSpPr txBox="1">
            <a:spLocks/>
          </p:cNvSpPr>
          <p:nvPr/>
        </p:nvSpPr>
        <p:spPr>
          <a:xfrm>
            <a:off x="1406434" y="1283590"/>
            <a:ext cx="9144000" cy="1097686"/>
          </a:xfrm>
          <a:prstGeom prst="rect">
            <a:avLst/>
          </a:prstGeom>
        </p:spPr>
        <p:txBody>
          <a:bodyPr vert="horz" lIns="91440" tIns="45720" rIns="91440" bIns="45720" rtlCol="1" anchor="b">
            <a:noAutofit/>
          </a:bodyPr>
          <a:lstStyle>
            <a:lvl1pPr algn="ct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latin typeface="Castellar"/>
                <a:ea typeface="Yu Gothic UI Semilight"/>
              </a:rPr>
              <a:t>data mining and machine learning final project</a:t>
            </a:r>
            <a:endParaRPr lang="en-US" sz="2800" dirty="0">
              <a:latin typeface="Castellar"/>
              <a:ea typeface="Yu Gothic UI Semilight"/>
              <a:sym typeface="Wingdings" pitchFamily="2" charset="2"/>
            </a:endParaRPr>
          </a:p>
        </p:txBody>
      </p:sp>
      <p:pic>
        <p:nvPicPr>
          <p:cNvPr id="27" name="תמונה 26">
            <a:extLst>
              <a:ext uri="{FF2B5EF4-FFF2-40B4-BE49-F238E27FC236}">
                <a16:creationId xmlns:a16="http://schemas.microsoft.com/office/drawing/2014/main" id="{4B3F3423-A2E0-4F8F-A8A5-3196E041DA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415" y="2504201"/>
            <a:ext cx="5533771" cy="4102068"/>
          </a:xfrm>
          <a:prstGeom prst="rect">
            <a:avLst/>
          </a:prstGeom>
          <a:scene3d>
            <a:camera prst="perspectiveRelaxedModerately"/>
            <a:lightRig rig="threePt" dir="t"/>
          </a:scene3d>
        </p:spPr>
      </p:pic>
      <p:sp>
        <p:nvSpPr>
          <p:cNvPr id="28" name="תיבת טקסט 27">
            <a:extLst>
              <a:ext uri="{FF2B5EF4-FFF2-40B4-BE49-F238E27FC236}">
                <a16:creationId xmlns:a16="http://schemas.microsoft.com/office/drawing/2014/main" id="{E5B43EE5-3DF2-4E03-8146-42C6097EA618}"/>
              </a:ext>
            </a:extLst>
          </p:cNvPr>
          <p:cNvSpPr txBox="1"/>
          <p:nvPr/>
        </p:nvSpPr>
        <p:spPr>
          <a:xfrm>
            <a:off x="7276699" y="2858703"/>
            <a:ext cx="3955983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/>
            <a:r>
              <a:rPr lang="en-US" dirty="0"/>
              <a:t>Bar </a:t>
            </a:r>
            <a:r>
              <a:rPr lang="en-US" dirty="0" err="1"/>
              <a:t>Benezri</a:t>
            </a:r>
            <a:endParaRPr lang="en-US" dirty="0"/>
          </a:p>
          <a:p>
            <a:pPr algn="l"/>
            <a:r>
              <a:rPr lang="en-US" dirty="0"/>
              <a:t>Tal Beno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9394455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תיבת טקסט 4">
            <a:extLst>
              <a:ext uri="{FF2B5EF4-FFF2-40B4-BE49-F238E27FC236}">
                <a16:creationId xmlns:a16="http://schemas.microsoft.com/office/drawing/2014/main" id="{7835EE8A-F10C-4D86-9801-26723E70ACC7}"/>
              </a:ext>
            </a:extLst>
          </p:cNvPr>
          <p:cNvSpPr txBox="1"/>
          <p:nvPr/>
        </p:nvSpPr>
        <p:spPr>
          <a:xfrm>
            <a:off x="5354424" y="1753710"/>
            <a:ext cx="6237263" cy="415498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514350" indent="-514350" algn="l" rtl="0">
              <a:buFont typeface="Arial" panose="020B0604020202020204" pitchFamily="34" charset="0"/>
              <a:buChar char="•"/>
            </a:pPr>
            <a:r>
              <a:rPr lang="en-US" sz="2400" dirty="0"/>
              <a:t>The raw information was retrieved from 3 different sources – we expected duplicates</a:t>
            </a:r>
            <a:endParaRPr lang="he-IL" sz="2400" dirty="0"/>
          </a:p>
          <a:p>
            <a:pPr marL="514350" indent="-514350" algn="l" rtl="0">
              <a:buFont typeface="Arial" panose="020B0604020202020204" pitchFamily="34" charset="0"/>
              <a:buChar char="•"/>
            </a:pPr>
            <a:r>
              <a:rPr lang="en-US" sz="2400" dirty="0"/>
              <a:t>We estimated that the chance of two earthquakes to occur at the same day and time in two different places around the world is nil so these records were filtered</a:t>
            </a:r>
            <a:endParaRPr lang="he-IL" sz="2400" dirty="0"/>
          </a:p>
          <a:p>
            <a:pPr marL="514350" indent="-514350" algn="l" rtl="0">
              <a:buFont typeface="Arial" panose="020B0604020202020204" pitchFamily="34" charset="0"/>
              <a:buChar char="•"/>
            </a:pPr>
            <a:r>
              <a:rPr lang="en-US" sz="2400" dirty="0"/>
              <a:t>Records that were missing date and location data were incapable of analysis and were also filtered</a:t>
            </a:r>
            <a:endParaRPr lang="he-IL" sz="2400" dirty="0"/>
          </a:p>
          <a:p>
            <a:pPr marL="514350" indent="-514350" algn="l" rtl="0">
              <a:buFont typeface="Arial" panose="020B0604020202020204" pitchFamily="34" charset="0"/>
              <a:buChar char="•"/>
            </a:pPr>
            <a:r>
              <a:rPr lang="en-US" sz="2400" b="1" dirty="0"/>
              <a:t>The information was filtered from about 2.3M records to 88K</a:t>
            </a:r>
          </a:p>
        </p:txBody>
      </p:sp>
      <p:graphicFrame>
        <p:nvGraphicFramePr>
          <p:cNvPr id="8" name="דיאגרמה 7">
            <a:extLst>
              <a:ext uri="{FF2B5EF4-FFF2-40B4-BE49-F238E27FC236}">
                <a16:creationId xmlns:a16="http://schemas.microsoft.com/office/drawing/2014/main" id="{26CF5BFB-B6A2-4760-A668-A1FD37405DB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58766143"/>
              </p:ext>
            </p:extLst>
          </p:nvPr>
        </p:nvGraphicFramePr>
        <p:xfrm>
          <a:off x="104503" y="6426927"/>
          <a:ext cx="12087497" cy="4310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כותרת 1">
            <a:extLst>
              <a:ext uri="{FF2B5EF4-FFF2-40B4-BE49-F238E27FC236}">
                <a16:creationId xmlns:a16="http://schemas.microsoft.com/office/drawing/2014/main" id="{B766D5E7-0613-49D8-98ED-309446BC69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0372" y="-107299"/>
            <a:ext cx="6392086" cy="1097686"/>
          </a:xfrm>
        </p:spPr>
        <p:txBody>
          <a:bodyPr>
            <a:noAutofit/>
          </a:bodyPr>
          <a:lstStyle/>
          <a:p>
            <a:pPr algn="l"/>
            <a:r>
              <a:rPr lang="en-US" sz="4400" dirty="0">
                <a:latin typeface="Broadway" panose="04040905080B02020502" pitchFamily="82" charset="0"/>
                <a:ea typeface="Yu Gothic UI Semilight" panose="020B0400000000000000" pitchFamily="34" charset="-128"/>
              </a:rPr>
              <a:t>EDA – filter</a:t>
            </a:r>
            <a:endParaRPr lang="he-IL" sz="3200" dirty="0">
              <a:latin typeface="Broadway" panose="04040905080B02020502" pitchFamily="82" charset="0"/>
              <a:ea typeface="Yu Gothic UI Semilight" panose="020B0400000000000000" pitchFamily="34" charset="-128"/>
            </a:endParaRPr>
          </a:p>
        </p:txBody>
      </p:sp>
      <p:pic>
        <p:nvPicPr>
          <p:cNvPr id="11" name="תמונה 10">
            <a:extLst>
              <a:ext uri="{FF2B5EF4-FFF2-40B4-BE49-F238E27FC236}">
                <a16:creationId xmlns:a16="http://schemas.microsoft.com/office/drawing/2014/main" id="{61F253BD-3300-4173-A8C2-E9C59227EEE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0313" y="1721894"/>
            <a:ext cx="3792402" cy="3414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001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תיבת טקסט 4">
            <a:extLst>
              <a:ext uri="{FF2B5EF4-FFF2-40B4-BE49-F238E27FC236}">
                <a16:creationId xmlns:a16="http://schemas.microsoft.com/office/drawing/2014/main" id="{7835EE8A-F10C-4D86-9801-26723E70ACC7}"/>
              </a:ext>
            </a:extLst>
          </p:cNvPr>
          <p:cNvSpPr txBox="1"/>
          <p:nvPr/>
        </p:nvSpPr>
        <p:spPr>
          <a:xfrm>
            <a:off x="6545469" y="1354167"/>
            <a:ext cx="5093353" cy="230832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sz="2400" dirty="0"/>
              <a:t>Due to the fact that earthquakes with a magnitude of less than 3 occur a considerable number of times a year and can not contribute information, we analyzed by earthquakes above magnitude 3</a:t>
            </a:r>
            <a:endParaRPr lang="he-IL" sz="2400" dirty="0"/>
          </a:p>
        </p:txBody>
      </p:sp>
      <p:pic>
        <p:nvPicPr>
          <p:cNvPr id="6" name="תמונה 9" descr="תמונה שמכילה שולחן&#10;&#10;התיאור נוצר באופן אוטומטי">
            <a:extLst>
              <a:ext uri="{FF2B5EF4-FFF2-40B4-BE49-F238E27FC236}">
                <a16:creationId xmlns:a16="http://schemas.microsoft.com/office/drawing/2014/main" id="{B9C22E26-3BD5-4DFE-8482-4BF389F65B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366" y="1290419"/>
            <a:ext cx="3592752" cy="1953973"/>
          </a:xfrm>
          <a:prstGeom prst="rect">
            <a:avLst/>
          </a:prstGeom>
        </p:spPr>
      </p:pic>
      <p:pic>
        <p:nvPicPr>
          <p:cNvPr id="8" name="תמונה 7">
            <a:extLst>
              <a:ext uri="{FF2B5EF4-FFF2-40B4-BE49-F238E27FC236}">
                <a16:creationId xmlns:a16="http://schemas.microsoft.com/office/drawing/2014/main" id="{8F1032ED-B320-4429-B016-20F6D1F0A5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957" y="3613608"/>
            <a:ext cx="2763375" cy="2523081"/>
          </a:xfrm>
          <a:prstGeom prst="rect">
            <a:avLst/>
          </a:prstGeom>
        </p:spPr>
      </p:pic>
      <p:sp>
        <p:nvSpPr>
          <p:cNvPr id="9" name="חץ: שמאלה 8">
            <a:extLst>
              <a:ext uri="{FF2B5EF4-FFF2-40B4-BE49-F238E27FC236}">
                <a16:creationId xmlns:a16="http://schemas.microsoft.com/office/drawing/2014/main" id="{06B2C288-E90A-49FE-A318-516E9AE55139}"/>
              </a:ext>
            </a:extLst>
          </p:cNvPr>
          <p:cNvSpPr/>
          <p:nvPr/>
        </p:nvSpPr>
        <p:spPr>
          <a:xfrm>
            <a:off x="2716138" y="4515888"/>
            <a:ext cx="563171" cy="206942"/>
          </a:xfrm>
          <a:prstGeom prst="leftArrow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graphicFrame>
        <p:nvGraphicFramePr>
          <p:cNvPr id="12" name="דיאגרמה 11">
            <a:extLst>
              <a:ext uri="{FF2B5EF4-FFF2-40B4-BE49-F238E27FC236}">
                <a16:creationId xmlns:a16="http://schemas.microsoft.com/office/drawing/2014/main" id="{EE4CC0DF-52C4-4856-A6AF-9F4142E4DC7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58766143"/>
              </p:ext>
            </p:extLst>
          </p:nvPr>
        </p:nvGraphicFramePr>
        <p:xfrm>
          <a:off x="104503" y="6426927"/>
          <a:ext cx="12087497" cy="4310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3" name="חץ: שמאלה 12">
            <a:extLst>
              <a:ext uri="{FF2B5EF4-FFF2-40B4-BE49-F238E27FC236}">
                <a16:creationId xmlns:a16="http://schemas.microsoft.com/office/drawing/2014/main" id="{66A1D633-31D0-43C0-A4AD-19BBD7A443B2}"/>
              </a:ext>
            </a:extLst>
          </p:cNvPr>
          <p:cNvSpPr/>
          <p:nvPr/>
        </p:nvSpPr>
        <p:spPr>
          <a:xfrm rot="13368929">
            <a:off x="1430599" y="5038954"/>
            <a:ext cx="563171" cy="206942"/>
          </a:xfrm>
          <a:prstGeom prst="leftArrow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4" name="כותרת 1">
            <a:extLst>
              <a:ext uri="{FF2B5EF4-FFF2-40B4-BE49-F238E27FC236}">
                <a16:creationId xmlns:a16="http://schemas.microsoft.com/office/drawing/2014/main" id="{987CC633-8E33-4CC4-A0B5-5FBD1CF4F8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0372" y="-107299"/>
            <a:ext cx="6392086" cy="1097686"/>
          </a:xfrm>
        </p:spPr>
        <p:txBody>
          <a:bodyPr>
            <a:noAutofit/>
          </a:bodyPr>
          <a:lstStyle/>
          <a:p>
            <a:pPr algn="l"/>
            <a:r>
              <a:rPr lang="en-US" sz="4400" dirty="0">
                <a:latin typeface="Broadway" panose="04040905080B02020502" pitchFamily="82" charset="0"/>
                <a:ea typeface="Yu Gothic UI Semilight" panose="020B0400000000000000" pitchFamily="34" charset="-128"/>
              </a:rPr>
              <a:t>EDA – outliners</a:t>
            </a:r>
            <a:endParaRPr lang="he-IL" sz="3200" dirty="0">
              <a:latin typeface="Broadway" panose="04040905080B02020502" pitchFamily="82" charset="0"/>
              <a:ea typeface="Yu Gothic UI Semilight" panose="020B0400000000000000" pitchFamily="34" charset="-128"/>
            </a:endParaRPr>
          </a:p>
        </p:txBody>
      </p:sp>
      <p:pic>
        <p:nvPicPr>
          <p:cNvPr id="3" name="תמונה 2">
            <a:extLst>
              <a:ext uri="{FF2B5EF4-FFF2-40B4-BE49-F238E27FC236}">
                <a16:creationId xmlns:a16="http://schemas.microsoft.com/office/drawing/2014/main" id="{EEB1D813-2128-4046-9924-D14D583D8A5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46862" y="1220495"/>
            <a:ext cx="1857205" cy="209382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6" name="תיבת טקסט 15">
            <a:extLst>
              <a:ext uri="{FF2B5EF4-FFF2-40B4-BE49-F238E27FC236}">
                <a16:creationId xmlns:a16="http://schemas.microsoft.com/office/drawing/2014/main" id="{07401110-B7C6-4E50-83A7-8CD1E66DD5D5}"/>
              </a:ext>
            </a:extLst>
          </p:cNvPr>
          <p:cNvSpPr txBox="1"/>
          <p:nvPr/>
        </p:nvSpPr>
        <p:spPr>
          <a:xfrm>
            <a:off x="5034357" y="4122771"/>
            <a:ext cx="610001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We chose to transfer the information to LAT-LONG format when the range of values is LAT (± 90) LONG (± 180)</a:t>
            </a:r>
          </a:p>
          <a:p>
            <a:pPr algn="l" rtl="0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We found 3 exceptional values (1000+) using scatterplot and removed them</a:t>
            </a:r>
            <a:endParaRPr lang="he-IL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מלבן 16">
            <a:extLst>
              <a:ext uri="{FF2B5EF4-FFF2-40B4-BE49-F238E27FC236}">
                <a16:creationId xmlns:a16="http://schemas.microsoft.com/office/drawing/2014/main" id="{2B15BB0A-8666-48B6-B442-D3EE396BE3F1}"/>
              </a:ext>
            </a:extLst>
          </p:cNvPr>
          <p:cNvSpPr/>
          <p:nvPr/>
        </p:nvSpPr>
        <p:spPr>
          <a:xfrm>
            <a:off x="3506415" y="1660419"/>
            <a:ext cx="425703" cy="47006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19" name="מחבר ישר 18">
            <a:extLst>
              <a:ext uri="{FF2B5EF4-FFF2-40B4-BE49-F238E27FC236}">
                <a16:creationId xmlns:a16="http://schemas.microsoft.com/office/drawing/2014/main" id="{5AB489FA-CC9E-423F-989E-2306E5508348}"/>
              </a:ext>
            </a:extLst>
          </p:cNvPr>
          <p:cNvCxnSpPr>
            <a:cxnSpLocks/>
          </p:cNvCxnSpPr>
          <p:nvPr/>
        </p:nvCxnSpPr>
        <p:spPr>
          <a:xfrm flipV="1">
            <a:off x="3932118" y="1196538"/>
            <a:ext cx="614744" cy="45890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מחבר ישר 19">
            <a:extLst>
              <a:ext uri="{FF2B5EF4-FFF2-40B4-BE49-F238E27FC236}">
                <a16:creationId xmlns:a16="http://schemas.microsoft.com/office/drawing/2014/main" id="{AD410C70-2370-46F1-A724-5032129AB86E}"/>
              </a:ext>
            </a:extLst>
          </p:cNvPr>
          <p:cNvCxnSpPr>
            <a:cxnSpLocks/>
          </p:cNvCxnSpPr>
          <p:nvPr/>
        </p:nvCxnSpPr>
        <p:spPr>
          <a:xfrm>
            <a:off x="3932118" y="2130482"/>
            <a:ext cx="614744" cy="118383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49746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9" descr="Map&#10;&#10;Description automatically generated">
            <a:extLst>
              <a:ext uri="{FF2B5EF4-FFF2-40B4-BE49-F238E27FC236}">
                <a16:creationId xmlns:a16="http://schemas.microsoft.com/office/drawing/2014/main" id="{1EE34D6E-17C1-4655-9080-A13E44855F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445" y="1329998"/>
            <a:ext cx="3201658" cy="1937465"/>
          </a:xfrm>
          <a:prstGeom prst="rect">
            <a:avLst/>
          </a:prstGeom>
        </p:spPr>
      </p:pic>
      <p:pic>
        <p:nvPicPr>
          <p:cNvPr id="10" name="Picture 10" descr="Map&#10;&#10;Description automatically generated">
            <a:extLst>
              <a:ext uri="{FF2B5EF4-FFF2-40B4-BE49-F238E27FC236}">
                <a16:creationId xmlns:a16="http://schemas.microsoft.com/office/drawing/2014/main" id="{84AC6B8A-876D-4BEB-A266-049076BAFC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9148" y="3700784"/>
            <a:ext cx="3711893" cy="2246230"/>
          </a:xfrm>
          <a:prstGeom prst="rect">
            <a:avLst/>
          </a:prstGeom>
        </p:spPr>
      </p:pic>
      <p:graphicFrame>
        <p:nvGraphicFramePr>
          <p:cNvPr id="6" name="דיאגרמה 5">
            <a:extLst>
              <a:ext uri="{FF2B5EF4-FFF2-40B4-BE49-F238E27FC236}">
                <a16:creationId xmlns:a16="http://schemas.microsoft.com/office/drawing/2014/main" id="{B4EFF80D-0F04-42D6-A221-C33D8FC8F33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95108879"/>
              </p:ext>
            </p:extLst>
          </p:nvPr>
        </p:nvGraphicFramePr>
        <p:xfrm>
          <a:off x="104503" y="6464635"/>
          <a:ext cx="12087497" cy="4310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C8F731D6-1A41-4048-84F6-7284854A5F32}"/>
              </a:ext>
            </a:extLst>
          </p:cNvPr>
          <p:cNvSpPr txBox="1"/>
          <p:nvPr/>
        </p:nvSpPr>
        <p:spPr>
          <a:xfrm>
            <a:off x="7153124" y="1329998"/>
            <a:ext cx="4022352" cy="200054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sz="2400" dirty="0">
                <a:hlinkClick r:id="rId9"/>
              </a:rPr>
              <a:t>Haiti Earthquake (2010)</a:t>
            </a:r>
            <a:endParaRPr lang="en-US" sz="2400" dirty="0"/>
          </a:p>
          <a:p>
            <a:pPr algn="l" rtl="0"/>
            <a:r>
              <a:rPr lang="en-US" sz="2000" dirty="0"/>
              <a:t>An earthquake on Haiti, east of Central America, at 2010, with a magnitude of 7.0 on the Richter scale that took the lives of 230,000 people</a:t>
            </a:r>
            <a:endParaRPr lang="he-IL" sz="2000" dirty="0"/>
          </a:p>
        </p:txBody>
      </p:sp>
      <p:sp>
        <p:nvSpPr>
          <p:cNvPr id="3" name="תיבת טקסט 2">
            <a:extLst>
              <a:ext uri="{FF2B5EF4-FFF2-40B4-BE49-F238E27FC236}">
                <a16:creationId xmlns:a16="http://schemas.microsoft.com/office/drawing/2014/main" id="{5F4EA011-BE17-47D5-8154-CFA2725C0DB4}"/>
              </a:ext>
            </a:extLst>
          </p:cNvPr>
          <p:cNvSpPr txBox="1"/>
          <p:nvPr/>
        </p:nvSpPr>
        <p:spPr>
          <a:xfrm>
            <a:off x="104503" y="3694149"/>
            <a:ext cx="4132599" cy="193899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sz="2000" dirty="0">
                <a:hlinkClick r:id="rId10"/>
              </a:rPr>
              <a:t>The earthquake in Vladivostok (1960)</a:t>
            </a:r>
            <a:endParaRPr lang="en-US" sz="2000" dirty="0"/>
          </a:p>
          <a:p>
            <a:pPr algn="l" rtl="0"/>
            <a:r>
              <a:rPr lang="en-US" sz="2000" dirty="0"/>
              <a:t>The 1960 earthquake in Chile of South America, was the strongest earthquake</a:t>
            </a:r>
            <a:r>
              <a:rPr lang="he-IL" sz="2000" dirty="0"/>
              <a:t> </a:t>
            </a:r>
            <a:r>
              <a:rPr lang="en-US" sz="2000" dirty="0"/>
              <a:t>recorded with a magnitude of 9.5 on the Richter scale that took the lives of 6,000 people</a:t>
            </a:r>
            <a:endParaRPr lang="he-IL" sz="2000" dirty="0"/>
          </a:p>
        </p:txBody>
      </p:sp>
      <p:sp>
        <p:nvSpPr>
          <p:cNvPr id="11" name="כותרת 1">
            <a:extLst>
              <a:ext uri="{FF2B5EF4-FFF2-40B4-BE49-F238E27FC236}">
                <a16:creationId xmlns:a16="http://schemas.microsoft.com/office/drawing/2014/main" id="{C5F265C4-1A7C-4DF6-829D-3C3586AF5C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0371" y="-107299"/>
            <a:ext cx="11020648" cy="1097686"/>
          </a:xfrm>
        </p:spPr>
        <p:txBody>
          <a:bodyPr>
            <a:noAutofit/>
          </a:bodyPr>
          <a:lstStyle/>
          <a:p>
            <a:pPr algn="l"/>
            <a:r>
              <a:rPr lang="en-US" sz="4300" dirty="0">
                <a:latin typeface="Broadway" panose="04040905080B02020502" pitchFamily="82" charset="0"/>
                <a:ea typeface="Yu Gothic UI Semilight" panose="020B0400000000000000" pitchFamily="34" charset="-128"/>
              </a:rPr>
              <a:t>Conclusion – earthquakes examples</a:t>
            </a:r>
            <a:endParaRPr lang="he-IL" sz="4300" dirty="0">
              <a:latin typeface="Broadway" panose="04040905080B02020502" pitchFamily="82" charset="0"/>
              <a:ea typeface="Yu Gothic UI Semilight" panose="020B0400000000000000" pitchFamily="34" charset="-128"/>
            </a:endParaRPr>
          </a:p>
        </p:txBody>
      </p:sp>
      <p:pic>
        <p:nvPicPr>
          <p:cNvPr id="8" name="תמונה 7">
            <a:extLst>
              <a:ext uri="{FF2B5EF4-FFF2-40B4-BE49-F238E27FC236}">
                <a16:creationId xmlns:a16="http://schemas.microsoft.com/office/drawing/2014/main" id="{EDE5D771-8A38-4A2B-A60D-346BAC898B4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50806" y="1329999"/>
            <a:ext cx="2749615" cy="1955960"/>
          </a:xfrm>
          <a:prstGeom prst="rect">
            <a:avLst/>
          </a:prstGeom>
        </p:spPr>
      </p:pic>
      <p:pic>
        <p:nvPicPr>
          <p:cNvPr id="13" name="תמונה 12">
            <a:extLst>
              <a:ext uri="{FF2B5EF4-FFF2-40B4-BE49-F238E27FC236}">
                <a16:creationId xmlns:a16="http://schemas.microsoft.com/office/drawing/2014/main" id="{582169C8-9034-4B6A-A134-FBCA84D23D8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293087" y="3683815"/>
            <a:ext cx="3320410" cy="2263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0031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דיאגרמה 5">
            <a:extLst>
              <a:ext uri="{FF2B5EF4-FFF2-40B4-BE49-F238E27FC236}">
                <a16:creationId xmlns:a16="http://schemas.microsoft.com/office/drawing/2014/main" id="{9381B952-DEDF-46F6-A710-29B6F8F5F334}"/>
              </a:ext>
            </a:extLst>
          </p:cNvPr>
          <p:cNvGraphicFramePr/>
          <p:nvPr/>
        </p:nvGraphicFramePr>
        <p:xfrm>
          <a:off x="104503" y="6426927"/>
          <a:ext cx="12087497" cy="4310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כותרת 1">
            <a:extLst>
              <a:ext uri="{FF2B5EF4-FFF2-40B4-BE49-F238E27FC236}">
                <a16:creationId xmlns:a16="http://schemas.microsoft.com/office/drawing/2014/main" id="{805FC315-2EDC-4672-8DEB-C726DE2F1B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0371" y="-107299"/>
            <a:ext cx="11020648" cy="1097686"/>
          </a:xfrm>
        </p:spPr>
        <p:txBody>
          <a:bodyPr>
            <a:noAutofit/>
          </a:bodyPr>
          <a:lstStyle/>
          <a:p>
            <a:pPr algn="l"/>
            <a:r>
              <a:rPr lang="en-US" sz="4400" dirty="0">
                <a:latin typeface="Broadway" panose="04040905080B02020502" pitchFamily="82" charset="0"/>
                <a:ea typeface="Yu Gothic UI Semilight" panose="020B0400000000000000" pitchFamily="34" charset="-128"/>
              </a:rPr>
              <a:t>Conclusion – earthquakes amount</a:t>
            </a:r>
            <a:endParaRPr lang="he-IL" sz="4400" dirty="0">
              <a:latin typeface="Broadway" panose="04040905080B02020502" pitchFamily="82" charset="0"/>
              <a:ea typeface="Yu Gothic UI Semilight" panose="020B0400000000000000" pitchFamily="34" charset="-128"/>
            </a:endParaRPr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7F5CF9C1-F5CF-4C63-AFE1-82737993D6F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496" y="852348"/>
            <a:ext cx="4072038" cy="2714692"/>
          </a:xfrm>
          <a:prstGeom prst="rect">
            <a:avLst/>
          </a:prstGeom>
        </p:spPr>
      </p:pic>
      <p:pic>
        <p:nvPicPr>
          <p:cNvPr id="5" name="תמונה 4">
            <a:extLst>
              <a:ext uri="{FF2B5EF4-FFF2-40B4-BE49-F238E27FC236}">
                <a16:creationId xmlns:a16="http://schemas.microsoft.com/office/drawing/2014/main" id="{CAEF9304-88E1-490D-8B3F-817CAF8F00E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568" y="3458797"/>
            <a:ext cx="4614560" cy="3076374"/>
          </a:xfrm>
          <a:prstGeom prst="rect">
            <a:avLst/>
          </a:prstGeom>
        </p:spPr>
      </p:pic>
      <p:sp>
        <p:nvSpPr>
          <p:cNvPr id="8" name="תיבת טקסט 7">
            <a:extLst>
              <a:ext uri="{FF2B5EF4-FFF2-40B4-BE49-F238E27FC236}">
                <a16:creationId xmlns:a16="http://schemas.microsoft.com/office/drawing/2014/main" id="{F349ED64-FBCC-49B2-BAE5-F23BFF2C4FDE}"/>
              </a:ext>
            </a:extLst>
          </p:cNvPr>
          <p:cNvSpPr txBox="1"/>
          <p:nvPr/>
        </p:nvSpPr>
        <p:spPr>
          <a:xfrm>
            <a:off x="4666273" y="1136042"/>
            <a:ext cx="6930272" cy="258532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Name</a:t>
            </a:r>
          </a:p>
          <a:p>
            <a:pPr algn="l" rtl="0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Line graph that compares the amount of earthquakes and 	their magnitude</a:t>
            </a:r>
          </a:p>
          <a:p>
            <a:pPr algn="l" rtl="0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What does the graph contain</a:t>
            </a:r>
          </a:p>
          <a:p>
            <a:pPr algn="l" rtl="0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X-axis the magnitude of the earthquakes</a:t>
            </a:r>
          </a:p>
          <a:p>
            <a:pPr algn="l" rtl="0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Y-axis the amount of the earthquakes</a:t>
            </a:r>
          </a:p>
          <a:p>
            <a:pPr algn="l" rtl="0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Conclusion</a:t>
            </a:r>
          </a:p>
          <a:p>
            <a:pPr algn="l" rtl="0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 left-leaning bell graph can be seen here showing that 	there are more weak-to-medium than strong earthquakes</a:t>
            </a:r>
            <a:endParaRPr lang="he-IL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תיבת טקסט 8">
            <a:extLst>
              <a:ext uri="{FF2B5EF4-FFF2-40B4-BE49-F238E27FC236}">
                <a16:creationId xmlns:a16="http://schemas.microsoft.com/office/drawing/2014/main" id="{92FCC900-1B81-4C6E-A5D1-F4B3C0F0C479}"/>
              </a:ext>
            </a:extLst>
          </p:cNvPr>
          <p:cNvSpPr txBox="1"/>
          <p:nvPr/>
        </p:nvSpPr>
        <p:spPr>
          <a:xfrm>
            <a:off x="4701866" y="3754323"/>
            <a:ext cx="6930272" cy="258532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Name</a:t>
            </a:r>
          </a:p>
          <a:p>
            <a:pPr algn="l" rtl="0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Pie chart showing the ratio of the amount of earthquakes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What does the graph contain</a:t>
            </a:r>
          </a:p>
          <a:p>
            <a:pPr algn="l" rtl="0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Weak earthquakes (3-5) are colored in green</a:t>
            </a:r>
          </a:p>
          <a:p>
            <a:pPr algn="l" rtl="0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Medium earthquakes (5-7) are colored in orange</a:t>
            </a:r>
          </a:p>
          <a:p>
            <a:pPr algn="l" rtl="0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Strong earthquakes (7+) are colored in blue</a:t>
            </a:r>
          </a:p>
          <a:p>
            <a:pPr algn="l" rtl="0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Conclusion</a:t>
            </a:r>
          </a:p>
          <a:p>
            <a:pPr algn="l" rtl="0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There is a dissonance between the frequency and </a:t>
            </a: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magnitude of earthquakes</a:t>
            </a:r>
            <a:endParaRPr lang="he-IL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44144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דיאגרמה 5">
            <a:extLst>
              <a:ext uri="{FF2B5EF4-FFF2-40B4-BE49-F238E27FC236}">
                <a16:creationId xmlns:a16="http://schemas.microsoft.com/office/drawing/2014/main" id="{0B669E64-0820-4512-BEBF-8E446E1C7727}"/>
              </a:ext>
            </a:extLst>
          </p:cNvPr>
          <p:cNvGraphicFramePr/>
          <p:nvPr/>
        </p:nvGraphicFramePr>
        <p:xfrm>
          <a:off x="104503" y="6426927"/>
          <a:ext cx="12087497" cy="4310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כותרת 1">
            <a:extLst>
              <a:ext uri="{FF2B5EF4-FFF2-40B4-BE49-F238E27FC236}">
                <a16:creationId xmlns:a16="http://schemas.microsoft.com/office/drawing/2014/main" id="{CAF1E41A-78D1-4A28-9EBB-88704D2390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0371" y="-107299"/>
            <a:ext cx="7174949" cy="1097686"/>
          </a:xfrm>
        </p:spPr>
        <p:txBody>
          <a:bodyPr>
            <a:noAutofit/>
          </a:bodyPr>
          <a:lstStyle/>
          <a:p>
            <a:pPr algn="l"/>
            <a:r>
              <a:rPr lang="en-US" sz="4400" dirty="0">
                <a:latin typeface="Broadway" panose="04040905080B02020502" pitchFamily="82" charset="0"/>
                <a:ea typeface="Yu Gothic UI Semilight" panose="020B0400000000000000" pitchFamily="34" charset="-128"/>
              </a:rPr>
              <a:t>Conclusion - daytime</a:t>
            </a:r>
            <a:endParaRPr lang="he-IL" sz="3200" dirty="0">
              <a:latin typeface="Broadway" panose="04040905080B02020502" pitchFamily="82" charset="0"/>
              <a:ea typeface="Yu Gothic UI Semilight" panose="020B0400000000000000" pitchFamily="34" charset="-128"/>
            </a:endParaRPr>
          </a:p>
        </p:txBody>
      </p:sp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82B8D6BC-E6A9-4F41-91CF-FFAAAABCFCF4}"/>
              </a:ext>
            </a:extLst>
          </p:cNvPr>
          <p:cNvSpPr txBox="1"/>
          <p:nvPr/>
        </p:nvSpPr>
        <p:spPr>
          <a:xfrm>
            <a:off x="3463307" y="2561727"/>
            <a:ext cx="5284382" cy="193899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sz="2400" dirty="0"/>
              <a:t>In the 1920s scientists believed that there was a direct connection between the hours of the day and the amount of earthquakes.</a:t>
            </a:r>
            <a:br>
              <a:rPr lang="en-US" sz="2400" dirty="0"/>
            </a:br>
            <a:r>
              <a:rPr lang="en-US" sz="2400" dirty="0"/>
              <a:t>Sources: </a:t>
            </a:r>
            <a:r>
              <a:rPr lang="he-IL" sz="2400" dirty="0"/>
              <a:t> </a:t>
            </a:r>
            <a:r>
              <a:rPr lang="en-US" sz="2400" dirty="0">
                <a:hlinkClick r:id="rId7"/>
              </a:rPr>
              <a:t>Article 1</a:t>
            </a:r>
            <a:r>
              <a:rPr lang="he-IL" sz="2400" dirty="0"/>
              <a:t>, </a:t>
            </a:r>
            <a:r>
              <a:rPr lang="en-US" sz="2400" dirty="0">
                <a:hlinkClick r:id="rId8"/>
              </a:rPr>
              <a:t>Article 2</a:t>
            </a:r>
            <a:endParaRPr lang="he-IL" sz="2400" dirty="0"/>
          </a:p>
        </p:txBody>
      </p:sp>
      <p:pic>
        <p:nvPicPr>
          <p:cNvPr id="7" name="תמונה 6">
            <a:extLst>
              <a:ext uri="{FF2B5EF4-FFF2-40B4-BE49-F238E27FC236}">
                <a16:creationId xmlns:a16="http://schemas.microsoft.com/office/drawing/2014/main" id="{DEE0CE55-2A5A-49F1-B77B-20DCA0EA250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04481"/>
            <a:ext cx="5645888" cy="2466753"/>
          </a:xfrm>
          <a:prstGeom prst="rect">
            <a:avLst/>
          </a:prstGeom>
        </p:spPr>
      </p:pic>
      <p:sp>
        <p:nvSpPr>
          <p:cNvPr id="11" name="תיבת טקסט 10">
            <a:extLst>
              <a:ext uri="{FF2B5EF4-FFF2-40B4-BE49-F238E27FC236}">
                <a16:creationId xmlns:a16="http://schemas.microsoft.com/office/drawing/2014/main" id="{0FD94F2B-42CC-4D78-95B7-F6B3854CBB63}"/>
              </a:ext>
            </a:extLst>
          </p:cNvPr>
          <p:cNvSpPr txBox="1"/>
          <p:nvPr/>
        </p:nvSpPr>
        <p:spPr>
          <a:xfrm>
            <a:off x="5422884" y="1269066"/>
            <a:ext cx="6426607" cy="258532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Name</a:t>
            </a:r>
          </a:p>
          <a:p>
            <a:pPr lvl="1" algn="l" rtl="0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 hist graph that compares the amount of earthquakes to the daytime hours</a:t>
            </a:r>
          </a:p>
          <a:p>
            <a:pPr algn="l" rtl="0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What does the graph contain</a:t>
            </a:r>
          </a:p>
          <a:p>
            <a:pPr algn="l" rtl="0"/>
            <a:r>
              <a:rPr lang="he-IL" b="1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Axis-X, 24-hour layout</a:t>
            </a: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Axis-Y the amount of earthquakes</a:t>
            </a:r>
            <a:endParaRPr lang="he-IL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 rtl="0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Conclusion</a:t>
            </a:r>
          </a:p>
          <a:p>
            <a:pPr algn="l" rtl="0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There is no correlation between the hours of the day 	and the number of earthquakes</a:t>
            </a:r>
            <a:endParaRPr lang="he-IL" dirty="0">
              <a:latin typeface="Arial" panose="020B0604020202020204" pitchFamily="34" charset="0"/>
            </a:endParaRPr>
          </a:p>
        </p:txBody>
      </p:sp>
      <p:pic>
        <p:nvPicPr>
          <p:cNvPr id="12" name="תמונה 11">
            <a:extLst>
              <a:ext uri="{FF2B5EF4-FFF2-40B4-BE49-F238E27FC236}">
                <a16:creationId xmlns:a16="http://schemas.microsoft.com/office/drawing/2014/main" id="{FD5E2CDC-773A-4DEE-89E3-9237094FDAC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711" y="3671234"/>
            <a:ext cx="5219443" cy="2609721"/>
          </a:xfrm>
          <a:prstGeom prst="rect">
            <a:avLst/>
          </a:prstGeom>
        </p:spPr>
      </p:pic>
      <p:sp>
        <p:nvSpPr>
          <p:cNvPr id="13" name="תיבת טקסט 12">
            <a:extLst>
              <a:ext uri="{FF2B5EF4-FFF2-40B4-BE49-F238E27FC236}">
                <a16:creationId xmlns:a16="http://schemas.microsoft.com/office/drawing/2014/main" id="{A6F1B20D-EC0E-4480-8ADB-C5F930D4B94A}"/>
              </a:ext>
            </a:extLst>
          </p:cNvPr>
          <p:cNvSpPr txBox="1"/>
          <p:nvPr/>
        </p:nvSpPr>
        <p:spPr>
          <a:xfrm>
            <a:off x="5033918" y="3918067"/>
            <a:ext cx="6930272" cy="258532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Name</a:t>
            </a:r>
          </a:p>
          <a:p>
            <a:pPr lvl="1" algn="l" rtl="0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 hist graph that compares the amount of earthquakes to the daytime hours</a:t>
            </a:r>
          </a:p>
          <a:p>
            <a:pPr algn="l" rtl="0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What does the graph contain</a:t>
            </a:r>
          </a:p>
          <a:p>
            <a:pPr algn="l" rtl="0"/>
            <a:r>
              <a:rPr lang="he-IL" b="1" dirty="0">
                <a:latin typeface="Arial" panose="020B0604020202020204" pitchFamily="34" charset="0"/>
              </a:rPr>
              <a:t>	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Axis-X, 24-hour daylight layout</a:t>
            </a: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Axis-Y the amount of earthquakes</a:t>
            </a:r>
            <a:endParaRPr lang="he-IL" dirty="0">
              <a:latin typeface="Arial" panose="020B0604020202020204" pitchFamily="34" charset="0"/>
            </a:endParaRPr>
          </a:p>
          <a:p>
            <a:pPr algn="l" rtl="0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Conclusion</a:t>
            </a:r>
          </a:p>
          <a:p>
            <a:pPr algn="l" rtl="0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There is no correlation between the daylight hours and 	the number of earthquakes</a:t>
            </a:r>
            <a:endParaRPr lang="he-IL" dirty="0">
              <a:latin typeface="Arial" panose="020B0604020202020204" pitchFamily="34" charset="0"/>
            </a:endParaRPr>
          </a:p>
        </p:txBody>
      </p:sp>
      <p:sp>
        <p:nvSpPr>
          <p:cNvPr id="14" name="מלבן 13">
            <a:extLst>
              <a:ext uri="{FF2B5EF4-FFF2-40B4-BE49-F238E27FC236}">
                <a16:creationId xmlns:a16="http://schemas.microsoft.com/office/drawing/2014/main" id="{EBF13DDA-0894-46CD-8B21-78DE93955D4F}"/>
              </a:ext>
            </a:extLst>
          </p:cNvPr>
          <p:cNvSpPr/>
          <p:nvPr/>
        </p:nvSpPr>
        <p:spPr>
          <a:xfrm rot="20884922">
            <a:off x="2789056" y="2268315"/>
            <a:ext cx="6309084" cy="2513895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0"/>
            <a:r>
              <a:rPr lang="en-US" sz="3600" u="sng" dirty="0"/>
              <a:t>There is no basis for this claim, the distribution is more similar to a uniform distribution</a:t>
            </a:r>
            <a:endParaRPr lang="he-IL" sz="2800" dirty="0"/>
          </a:p>
        </p:txBody>
      </p:sp>
    </p:spTree>
    <p:extLst>
      <p:ext uri="{BB962C8B-B14F-4D97-AF65-F5344CB8AC3E}">
        <p14:creationId xmlns:p14="http://schemas.microsoft.com/office/powerpoint/2010/main" val="4220598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1" grpId="0"/>
      <p:bldP spid="13" grpId="0"/>
      <p:bldP spid="1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דיאגרמה 5">
            <a:extLst>
              <a:ext uri="{FF2B5EF4-FFF2-40B4-BE49-F238E27FC236}">
                <a16:creationId xmlns:a16="http://schemas.microsoft.com/office/drawing/2014/main" id="{9381B952-DEDF-46F6-A710-29B6F8F5F33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93011374"/>
              </p:ext>
            </p:extLst>
          </p:nvPr>
        </p:nvGraphicFramePr>
        <p:xfrm>
          <a:off x="104503" y="6426927"/>
          <a:ext cx="12087497" cy="4310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כותרת 1">
            <a:extLst>
              <a:ext uri="{FF2B5EF4-FFF2-40B4-BE49-F238E27FC236}">
                <a16:creationId xmlns:a16="http://schemas.microsoft.com/office/drawing/2014/main" id="{289FB3A2-F563-45C9-9E16-A4541FB220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0371" y="-107299"/>
            <a:ext cx="7174949" cy="1097686"/>
          </a:xfrm>
        </p:spPr>
        <p:txBody>
          <a:bodyPr>
            <a:noAutofit/>
          </a:bodyPr>
          <a:lstStyle/>
          <a:p>
            <a:pPr algn="l"/>
            <a:r>
              <a:rPr lang="en-US" sz="4400" dirty="0">
                <a:latin typeface="Broadway" panose="04040905080B02020502" pitchFamily="82" charset="0"/>
                <a:ea typeface="Yu Gothic UI Semilight" panose="020B0400000000000000" pitchFamily="34" charset="-128"/>
              </a:rPr>
              <a:t>Conclusion - Scattering</a:t>
            </a:r>
            <a:endParaRPr lang="he-IL" sz="4400" dirty="0">
              <a:latin typeface="Broadway" panose="04040905080B02020502" pitchFamily="82" charset="0"/>
              <a:ea typeface="Yu Gothic UI Semilight" panose="020B0400000000000000" pitchFamily="34" charset="-128"/>
            </a:endParaRPr>
          </a:p>
        </p:txBody>
      </p:sp>
      <p:pic>
        <p:nvPicPr>
          <p:cNvPr id="9" name="תמונה 8">
            <a:extLst>
              <a:ext uri="{FF2B5EF4-FFF2-40B4-BE49-F238E27FC236}">
                <a16:creationId xmlns:a16="http://schemas.microsoft.com/office/drawing/2014/main" id="{53B8F336-57B8-49B8-A29E-9C0DD2DB49A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03" y="774850"/>
            <a:ext cx="5867613" cy="5867613"/>
          </a:xfrm>
          <a:prstGeom prst="rect">
            <a:avLst/>
          </a:prstGeom>
        </p:spPr>
      </p:pic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BE1F4F00-4026-4E10-BC64-3EA62C76443F}"/>
              </a:ext>
            </a:extLst>
          </p:cNvPr>
          <p:cNvSpPr txBox="1"/>
          <p:nvPr/>
        </p:nvSpPr>
        <p:spPr>
          <a:xfrm>
            <a:off x="3231590" y="877460"/>
            <a:ext cx="5039993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endParaRPr lang="he-IL" sz="2400" dirty="0"/>
          </a:p>
        </p:txBody>
      </p:sp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3BB94CDE-63B1-4EA3-B8DE-2FD9F1C7F89C}"/>
              </a:ext>
            </a:extLst>
          </p:cNvPr>
          <p:cNvSpPr txBox="1"/>
          <p:nvPr/>
        </p:nvSpPr>
        <p:spPr>
          <a:xfrm>
            <a:off x="5835192" y="1436202"/>
            <a:ext cx="5742499" cy="480131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Name</a:t>
            </a:r>
          </a:p>
          <a:p>
            <a:pPr algn="l" rtl="0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 world map scatterplot divided by 	earthquake magnitudes</a:t>
            </a:r>
            <a:endParaRPr lang="he-IL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 rtl="0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 rtl="0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What does the graph contain</a:t>
            </a:r>
          </a:p>
          <a:p>
            <a:pPr algn="l" rtl="0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X-axis for LAT values</a:t>
            </a:r>
          </a:p>
          <a:p>
            <a:pPr algn="l" rtl="0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Y-axis for LONG values</a:t>
            </a:r>
          </a:p>
          <a:p>
            <a:pPr algn="l" rtl="0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earthquakes are divided into colors: </a:t>
            </a:r>
          </a:p>
          <a:p>
            <a:pPr algn="l" rtl="0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	blue (3 - 5)</a:t>
            </a:r>
          </a:p>
          <a:p>
            <a:pPr algn="l" rtl="0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	red (5 - 7) </a:t>
            </a:r>
          </a:p>
          <a:p>
            <a:pPr algn="l" rtl="0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	green (7+)</a:t>
            </a:r>
            <a:endParaRPr lang="he-IL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 rtl="0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 rtl="0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Conclusion</a:t>
            </a:r>
          </a:p>
          <a:p>
            <a:pPr lvl="1" algn="l" rtl="0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We have chosen to emphasize the strongest 	earthquakes to show that the source of the 	medium and weak earthquakes is from these 	points</a:t>
            </a:r>
            <a:endParaRPr lang="he-IL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43575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דיאגרמה 5">
            <a:extLst>
              <a:ext uri="{FF2B5EF4-FFF2-40B4-BE49-F238E27FC236}">
                <a16:creationId xmlns:a16="http://schemas.microsoft.com/office/drawing/2014/main" id="{9381B952-DEDF-46F6-A710-29B6F8F5F334}"/>
              </a:ext>
            </a:extLst>
          </p:cNvPr>
          <p:cNvGraphicFramePr/>
          <p:nvPr/>
        </p:nvGraphicFramePr>
        <p:xfrm>
          <a:off x="104503" y="6426927"/>
          <a:ext cx="12087497" cy="4310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כותרת 1">
            <a:extLst>
              <a:ext uri="{FF2B5EF4-FFF2-40B4-BE49-F238E27FC236}">
                <a16:creationId xmlns:a16="http://schemas.microsoft.com/office/drawing/2014/main" id="{BA48EC7C-A3D4-4DCD-9F5F-DD062AD58B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0371" y="-107299"/>
            <a:ext cx="11020648" cy="1097686"/>
          </a:xfrm>
        </p:spPr>
        <p:txBody>
          <a:bodyPr>
            <a:noAutofit/>
          </a:bodyPr>
          <a:lstStyle/>
          <a:p>
            <a:pPr algn="l"/>
            <a:r>
              <a:rPr lang="en-US" sz="4400" dirty="0">
                <a:latin typeface="Broadway" panose="04040905080B02020502" pitchFamily="82" charset="0"/>
                <a:ea typeface="Yu Gothic UI Semilight" panose="020B0400000000000000" pitchFamily="34" charset="-128"/>
              </a:rPr>
              <a:t>Conclusion – tsunami and deaths</a:t>
            </a:r>
            <a:endParaRPr lang="he-IL" sz="4400" dirty="0">
              <a:latin typeface="Broadway" panose="04040905080B02020502" pitchFamily="82" charset="0"/>
              <a:ea typeface="Yu Gothic UI Semilight" panose="020B0400000000000000" pitchFamily="34" charset="-128"/>
            </a:endParaRPr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66F1E337-F283-4EB6-8BDF-1D8589F66BF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818" y="3204053"/>
            <a:ext cx="4598190" cy="3065460"/>
          </a:xfrm>
          <a:prstGeom prst="rect">
            <a:avLst/>
          </a:prstGeom>
        </p:spPr>
      </p:pic>
      <p:pic>
        <p:nvPicPr>
          <p:cNvPr id="5" name="תמונה 4">
            <a:extLst>
              <a:ext uri="{FF2B5EF4-FFF2-40B4-BE49-F238E27FC236}">
                <a16:creationId xmlns:a16="http://schemas.microsoft.com/office/drawing/2014/main" id="{C960278F-E559-48AE-B809-ACCBA19B32F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371" y="684655"/>
            <a:ext cx="4392083" cy="2928056"/>
          </a:xfrm>
          <a:prstGeom prst="rect">
            <a:avLst/>
          </a:prstGeom>
        </p:spPr>
      </p:pic>
      <p:sp>
        <p:nvSpPr>
          <p:cNvPr id="10" name="תיבת טקסט 9">
            <a:extLst>
              <a:ext uri="{FF2B5EF4-FFF2-40B4-BE49-F238E27FC236}">
                <a16:creationId xmlns:a16="http://schemas.microsoft.com/office/drawing/2014/main" id="{B632F604-6438-483F-811F-3C2C78B06B2B}"/>
              </a:ext>
            </a:extLst>
          </p:cNvPr>
          <p:cNvSpPr txBox="1"/>
          <p:nvPr/>
        </p:nvSpPr>
        <p:spPr>
          <a:xfrm>
            <a:off x="4890004" y="1093312"/>
            <a:ext cx="6945037" cy="246221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Name</a:t>
            </a:r>
          </a:p>
          <a:p>
            <a:pPr algn="l" rtl="0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	A pie chart showing the recorded tsunamis, broken down by what 	earthquake caused them</a:t>
            </a:r>
            <a:endParaRPr lang="he-IL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 rtl="0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What does the graph contain</a:t>
            </a:r>
          </a:p>
          <a:p>
            <a:pPr algn="l" rtl="0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In blue - the tsunamis formed as a result of a weak earthquake</a:t>
            </a:r>
          </a:p>
          <a:p>
            <a:pPr algn="l" rtl="0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	(3 - 6)</a:t>
            </a:r>
          </a:p>
          <a:p>
            <a:pPr algn="l" rtl="0"/>
            <a:r>
              <a:rPr lang="he-IL" sz="14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In orange - the earthquakes created by a strong earthquake (6+)</a:t>
            </a:r>
            <a:endParaRPr lang="he-IL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 rtl="0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Conclusion</a:t>
            </a:r>
          </a:p>
          <a:p>
            <a:pPr lvl="1" algn="l" rtl="0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	There is no correlation between the magnitude of the earthquake and the 	occurrence of a tsunami, the main variable for creating a tsunami is 	whether the location of the earthquake is near a beach</a:t>
            </a:r>
            <a:endParaRPr lang="he-IL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תיבת טקסט 10">
            <a:extLst>
              <a:ext uri="{FF2B5EF4-FFF2-40B4-BE49-F238E27FC236}">
                <a16:creationId xmlns:a16="http://schemas.microsoft.com/office/drawing/2014/main" id="{256E9EC3-E80A-45A2-9843-13EABA854A76}"/>
              </a:ext>
            </a:extLst>
          </p:cNvPr>
          <p:cNvSpPr txBox="1"/>
          <p:nvPr/>
        </p:nvSpPr>
        <p:spPr>
          <a:xfrm>
            <a:off x="4890004" y="3496325"/>
            <a:ext cx="6945037" cy="246221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Name</a:t>
            </a:r>
          </a:p>
          <a:p>
            <a:pPr lvl="1" algn="l" rtl="0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	Line chart showing the amount of the dead compared to the magnitude 	of the earthquake</a:t>
            </a:r>
          </a:p>
          <a:p>
            <a:pPr algn="l" rtl="0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What does the graph contain</a:t>
            </a:r>
          </a:p>
          <a:p>
            <a:pPr algn="l" rtl="0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	X-Axis - the number of cases documented</a:t>
            </a:r>
          </a:p>
          <a:p>
            <a:pPr algn="l" rtl="0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	Y-Axis - the number of deaths records</a:t>
            </a:r>
          </a:p>
          <a:p>
            <a:pPr algn="l" rtl="0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	Colored Orange - strong earthquakes (6+)</a:t>
            </a:r>
          </a:p>
          <a:p>
            <a:pPr algn="l" rtl="0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	Colored Blue - weak earthquakes (3-6)</a:t>
            </a:r>
            <a:endParaRPr lang="he-IL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 rtl="0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Conclusion</a:t>
            </a:r>
          </a:p>
          <a:p>
            <a:pPr lvl="1" algn="l" rtl="0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	There seems to be a direct correlation between the amount of deaths 	caused by a tsunami, and the magnitude of the earthquake</a:t>
            </a:r>
            <a:endParaRPr lang="he-IL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25634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דיאגרמה 3">
            <a:extLst>
              <a:ext uri="{FF2B5EF4-FFF2-40B4-BE49-F238E27FC236}">
                <a16:creationId xmlns:a16="http://schemas.microsoft.com/office/drawing/2014/main" id="{F4506EB8-04B8-4962-9F82-62D62CA7C24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33632781"/>
              </p:ext>
            </p:extLst>
          </p:nvPr>
        </p:nvGraphicFramePr>
        <p:xfrm>
          <a:off x="104503" y="6426927"/>
          <a:ext cx="12087497" cy="4310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תמונה 2">
            <a:extLst>
              <a:ext uri="{FF2B5EF4-FFF2-40B4-BE49-F238E27FC236}">
                <a16:creationId xmlns:a16="http://schemas.microsoft.com/office/drawing/2014/main" id="{411B58C4-5B3E-4218-BBE9-DA7BB6CF36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70168" y="1800519"/>
            <a:ext cx="5965518" cy="311673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כותרת 1">
            <a:extLst>
              <a:ext uri="{FF2B5EF4-FFF2-40B4-BE49-F238E27FC236}">
                <a16:creationId xmlns:a16="http://schemas.microsoft.com/office/drawing/2014/main" id="{C45139F7-4498-4FE5-B175-37C53607D4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70168" y="0"/>
            <a:ext cx="5757437" cy="1097686"/>
          </a:xfrm>
        </p:spPr>
        <p:txBody>
          <a:bodyPr>
            <a:noAutofit/>
          </a:bodyPr>
          <a:lstStyle/>
          <a:p>
            <a:pPr algn="l"/>
            <a:r>
              <a:rPr lang="en-US" sz="4400" dirty="0">
                <a:latin typeface="Broadway" panose="04040905080B02020502" pitchFamily="82" charset="0"/>
                <a:ea typeface="Yu Gothic UI Semilight" panose="020B0400000000000000" pitchFamily="34" charset="-128"/>
              </a:rPr>
              <a:t>Machine Learning</a:t>
            </a:r>
            <a:endParaRPr lang="he-IL" sz="4400" dirty="0">
              <a:latin typeface="Broadway" panose="04040905080B02020502" pitchFamily="82" charset="0"/>
              <a:ea typeface="Yu Gothic UI Semilight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302041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דיאגרמה 3">
            <a:extLst>
              <a:ext uri="{FF2B5EF4-FFF2-40B4-BE49-F238E27FC236}">
                <a16:creationId xmlns:a16="http://schemas.microsoft.com/office/drawing/2014/main" id="{F4506EB8-04B8-4962-9F82-62D62CA7C24C}"/>
              </a:ext>
            </a:extLst>
          </p:cNvPr>
          <p:cNvGraphicFramePr/>
          <p:nvPr/>
        </p:nvGraphicFramePr>
        <p:xfrm>
          <a:off x="104503" y="6426927"/>
          <a:ext cx="12087497" cy="4310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כותרת 1">
            <a:extLst>
              <a:ext uri="{FF2B5EF4-FFF2-40B4-BE49-F238E27FC236}">
                <a16:creationId xmlns:a16="http://schemas.microsoft.com/office/drawing/2014/main" id="{713FD1BD-2E16-479D-9DA3-6F937A8B41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0371" y="-107299"/>
            <a:ext cx="11020648" cy="1097686"/>
          </a:xfrm>
        </p:spPr>
        <p:txBody>
          <a:bodyPr>
            <a:noAutofit/>
          </a:bodyPr>
          <a:lstStyle/>
          <a:p>
            <a:pPr algn="l"/>
            <a:r>
              <a:rPr lang="en-US" sz="4400" dirty="0">
                <a:latin typeface="Broadway" panose="04040905080B02020502" pitchFamily="82" charset="0"/>
                <a:ea typeface="Yu Gothic UI Semilight" panose="020B0400000000000000" pitchFamily="34" charset="-128"/>
              </a:rPr>
              <a:t>ML – linear regression</a:t>
            </a:r>
            <a:endParaRPr lang="he-IL" sz="4400" dirty="0">
              <a:latin typeface="Broadway" panose="04040905080B02020502" pitchFamily="82" charset="0"/>
              <a:ea typeface="Yu Gothic UI Semilight" panose="020B0400000000000000" pitchFamily="34" charset="-128"/>
            </a:endParaRPr>
          </a:p>
        </p:txBody>
      </p:sp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6AE07072-DA44-4C65-9E72-3763DEBFF523}"/>
              </a:ext>
            </a:extLst>
          </p:cNvPr>
          <p:cNvSpPr txBox="1"/>
          <p:nvPr/>
        </p:nvSpPr>
        <p:spPr>
          <a:xfrm>
            <a:off x="6344239" y="1687398"/>
            <a:ext cx="4807670" cy="101566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sz="2000" dirty="0"/>
              <a:t>Using `</a:t>
            </a:r>
            <a:r>
              <a:rPr lang="en-US" sz="2000" dirty="0" err="1"/>
              <a:t>sklearn</a:t>
            </a:r>
            <a:r>
              <a:rPr lang="en-US" sz="2000" dirty="0"/>
              <a:t>` library and linear regression we were able to train a model that predicts the magnitude of the next earthquake</a:t>
            </a:r>
            <a:endParaRPr lang="he-IL" sz="2000" dirty="0"/>
          </a:p>
        </p:txBody>
      </p:sp>
      <p:pic>
        <p:nvPicPr>
          <p:cNvPr id="8" name="תמונה 7">
            <a:extLst>
              <a:ext uri="{FF2B5EF4-FFF2-40B4-BE49-F238E27FC236}">
                <a16:creationId xmlns:a16="http://schemas.microsoft.com/office/drawing/2014/main" id="{1682762F-3317-4BAA-BA4E-D093DBB7E1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86789" y="5358939"/>
            <a:ext cx="4164620" cy="898031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1" name="תמונה 10">
            <a:extLst>
              <a:ext uri="{FF2B5EF4-FFF2-40B4-BE49-F238E27FC236}">
                <a16:creationId xmlns:a16="http://schemas.microsoft.com/office/drawing/2014/main" id="{701D4C4B-EEE8-4247-A734-14475C21CC5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72820" y="4318287"/>
            <a:ext cx="4178589" cy="87594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grpSp>
        <p:nvGrpSpPr>
          <p:cNvPr id="52" name="קבוצה 51">
            <a:extLst>
              <a:ext uri="{FF2B5EF4-FFF2-40B4-BE49-F238E27FC236}">
                <a16:creationId xmlns:a16="http://schemas.microsoft.com/office/drawing/2014/main" id="{B742CE59-2FD2-429C-A8E9-24B86C3FEEDC}"/>
              </a:ext>
            </a:extLst>
          </p:cNvPr>
          <p:cNvGrpSpPr/>
          <p:nvPr/>
        </p:nvGrpSpPr>
        <p:grpSpPr>
          <a:xfrm>
            <a:off x="1934478" y="988621"/>
            <a:ext cx="3055274" cy="3188647"/>
            <a:chOff x="1278187" y="1709405"/>
            <a:chExt cx="3055274" cy="3188647"/>
          </a:xfrm>
        </p:grpSpPr>
        <p:pic>
          <p:nvPicPr>
            <p:cNvPr id="9" name="Picture 13" descr="A picture containing blue, helmet, sitting, table&#10;&#10;Description automatically generated">
              <a:extLst>
                <a:ext uri="{FF2B5EF4-FFF2-40B4-BE49-F238E27FC236}">
                  <a16:creationId xmlns:a16="http://schemas.microsoft.com/office/drawing/2014/main" id="{19241584-9891-4895-A976-16D73D2840A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278187" y="1709405"/>
              <a:ext cx="3055274" cy="3188647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2" name="דיו 21">
                  <a:extLst>
                    <a:ext uri="{FF2B5EF4-FFF2-40B4-BE49-F238E27FC236}">
                      <a16:creationId xmlns:a16="http://schemas.microsoft.com/office/drawing/2014/main" id="{F6446070-0376-467C-A3EF-951CD07D0FCF}"/>
                    </a:ext>
                  </a:extLst>
                </p14:cNvPr>
                <p14:cNvContentPartPr/>
                <p14:nvPr/>
              </p14:nvContentPartPr>
              <p14:xfrm>
                <a:off x="1904936" y="2175988"/>
                <a:ext cx="596160" cy="2608560"/>
              </p14:xfrm>
            </p:contentPart>
          </mc:Choice>
          <mc:Fallback xmlns="">
            <p:pic>
              <p:nvPicPr>
                <p:cNvPr id="22" name="דיו 21">
                  <a:extLst>
                    <a:ext uri="{FF2B5EF4-FFF2-40B4-BE49-F238E27FC236}">
                      <a16:creationId xmlns:a16="http://schemas.microsoft.com/office/drawing/2014/main" id="{F6446070-0376-467C-A3EF-951CD07D0FCF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868936" y="2139988"/>
                  <a:ext cx="667800" cy="268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4" name="דיו 23">
                  <a:extLst>
                    <a:ext uri="{FF2B5EF4-FFF2-40B4-BE49-F238E27FC236}">
                      <a16:creationId xmlns:a16="http://schemas.microsoft.com/office/drawing/2014/main" id="{E868C643-26DD-4A22-AB71-59A9B81FB3A9}"/>
                    </a:ext>
                  </a:extLst>
                </p14:cNvPr>
                <p14:cNvContentPartPr/>
                <p14:nvPr/>
              </p14:nvContentPartPr>
              <p14:xfrm>
                <a:off x="1342256" y="3292708"/>
                <a:ext cx="2824200" cy="603360"/>
              </p14:xfrm>
            </p:contentPart>
          </mc:Choice>
          <mc:Fallback xmlns="">
            <p:pic>
              <p:nvPicPr>
                <p:cNvPr id="24" name="דיו 23">
                  <a:extLst>
                    <a:ext uri="{FF2B5EF4-FFF2-40B4-BE49-F238E27FC236}">
                      <a16:creationId xmlns:a16="http://schemas.microsoft.com/office/drawing/2014/main" id="{E868C643-26DD-4A22-AB71-59A9B81FB3A9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306616" y="3256708"/>
                  <a:ext cx="2895840" cy="67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5" name="דיו 24">
                  <a:extLst>
                    <a:ext uri="{FF2B5EF4-FFF2-40B4-BE49-F238E27FC236}">
                      <a16:creationId xmlns:a16="http://schemas.microsoft.com/office/drawing/2014/main" id="{FBB2E737-2D56-4FD6-8A94-41B9D1FC0538}"/>
                    </a:ext>
                  </a:extLst>
                </p14:cNvPr>
                <p14:cNvContentPartPr/>
                <p14:nvPr/>
              </p14:nvContentPartPr>
              <p14:xfrm>
                <a:off x="4127216" y="3124948"/>
                <a:ext cx="116640" cy="227880"/>
              </p14:xfrm>
            </p:contentPart>
          </mc:Choice>
          <mc:Fallback xmlns="">
            <p:pic>
              <p:nvPicPr>
                <p:cNvPr id="25" name="דיו 24">
                  <a:extLst>
                    <a:ext uri="{FF2B5EF4-FFF2-40B4-BE49-F238E27FC236}">
                      <a16:creationId xmlns:a16="http://schemas.microsoft.com/office/drawing/2014/main" id="{FBB2E737-2D56-4FD6-8A94-41B9D1FC0538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091216" y="3089308"/>
                  <a:ext cx="188280" cy="29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8" name="דיו 27">
                  <a:extLst>
                    <a:ext uri="{FF2B5EF4-FFF2-40B4-BE49-F238E27FC236}">
                      <a16:creationId xmlns:a16="http://schemas.microsoft.com/office/drawing/2014/main" id="{A7B29953-A35F-4DDC-9230-EE15C5399486}"/>
                    </a:ext>
                  </a:extLst>
                </p14:cNvPr>
                <p14:cNvContentPartPr/>
                <p14:nvPr/>
              </p14:nvContentPartPr>
              <p14:xfrm>
                <a:off x="3595136" y="3599788"/>
                <a:ext cx="108360" cy="267840"/>
              </p14:xfrm>
            </p:contentPart>
          </mc:Choice>
          <mc:Fallback xmlns="">
            <p:pic>
              <p:nvPicPr>
                <p:cNvPr id="28" name="דיו 27">
                  <a:extLst>
                    <a:ext uri="{FF2B5EF4-FFF2-40B4-BE49-F238E27FC236}">
                      <a16:creationId xmlns:a16="http://schemas.microsoft.com/office/drawing/2014/main" id="{A7B29953-A35F-4DDC-9230-EE15C5399486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559136" y="3564148"/>
                  <a:ext cx="180000" cy="3394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3" name="קבוצה 32">
              <a:extLst>
                <a:ext uri="{FF2B5EF4-FFF2-40B4-BE49-F238E27FC236}">
                  <a16:creationId xmlns:a16="http://schemas.microsoft.com/office/drawing/2014/main" id="{F7D5554D-9E08-4A0C-8872-6D339867B042}"/>
                </a:ext>
              </a:extLst>
            </p:cNvPr>
            <p:cNvGrpSpPr/>
            <p:nvPr/>
          </p:nvGrpSpPr>
          <p:grpSpPr>
            <a:xfrm>
              <a:off x="2445656" y="3731548"/>
              <a:ext cx="764280" cy="304920"/>
              <a:chOff x="2445656" y="3731548"/>
              <a:chExt cx="764280" cy="3049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8">
                <p14:nvContentPartPr>
                  <p14:cNvPr id="31" name="דיו 30">
                    <a:extLst>
                      <a:ext uri="{FF2B5EF4-FFF2-40B4-BE49-F238E27FC236}">
                        <a16:creationId xmlns:a16="http://schemas.microsoft.com/office/drawing/2014/main" id="{A651B574-E48B-475E-BAA7-2C0A30D8B9C0}"/>
                      </a:ext>
                    </a:extLst>
                  </p14:cNvPr>
                  <p14:cNvContentPartPr/>
                  <p14:nvPr/>
                </p14:nvContentPartPr>
                <p14:xfrm>
                  <a:off x="3055136" y="3731548"/>
                  <a:ext cx="154800" cy="304920"/>
                </p14:xfrm>
              </p:contentPart>
            </mc:Choice>
            <mc:Fallback xmlns="">
              <p:pic>
                <p:nvPicPr>
                  <p:cNvPr id="31" name="דיו 30">
                    <a:extLst>
                      <a:ext uri="{FF2B5EF4-FFF2-40B4-BE49-F238E27FC236}">
                        <a16:creationId xmlns:a16="http://schemas.microsoft.com/office/drawing/2014/main" id="{A651B574-E48B-475E-BAA7-2C0A30D8B9C0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3019496" y="3695548"/>
                    <a:ext cx="226440" cy="376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">
                <p14:nvContentPartPr>
                  <p14:cNvPr id="32" name="דיו 31">
                    <a:extLst>
                      <a:ext uri="{FF2B5EF4-FFF2-40B4-BE49-F238E27FC236}">
                        <a16:creationId xmlns:a16="http://schemas.microsoft.com/office/drawing/2014/main" id="{D11A1717-F887-496D-9464-935B799938D8}"/>
                      </a:ext>
                    </a:extLst>
                  </p14:cNvPr>
                  <p14:cNvContentPartPr/>
                  <p14:nvPr/>
                </p14:nvContentPartPr>
                <p14:xfrm>
                  <a:off x="2445656" y="3735148"/>
                  <a:ext cx="170280" cy="243720"/>
                </p14:xfrm>
              </p:contentPart>
            </mc:Choice>
            <mc:Fallback xmlns="">
              <p:pic>
                <p:nvPicPr>
                  <p:cNvPr id="32" name="דיו 31">
                    <a:extLst>
                      <a:ext uri="{FF2B5EF4-FFF2-40B4-BE49-F238E27FC236}">
                        <a16:creationId xmlns:a16="http://schemas.microsoft.com/office/drawing/2014/main" id="{D11A1717-F887-496D-9464-935B799938D8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2409656" y="3699148"/>
                    <a:ext cx="241920" cy="3153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6" name="קבוצה 35">
              <a:extLst>
                <a:ext uri="{FF2B5EF4-FFF2-40B4-BE49-F238E27FC236}">
                  <a16:creationId xmlns:a16="http://schemas.microsoft.com/office/drawing/2014/main" id="{5063C51E-F9F5-4BDE-B2D8-F4FBEDD0230F}"/>
                </a:ext>
              </a:extLst>
            </p:cNvPr>
            <p:cNvGrpSpPr/>
            <p:nvPr/>
          </p:nvGrpSpPr>
          <p:grpSpPr>
            <a:xfrm>
              <a:off x="1507136" y="3487828"/>
              <a:ext cx="601920" cy="344880"/>
              <a:chOff x="1507136" y="3487828"/>
              <a:chExt cx="601920" cy="3448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2">
                <p14:nvContentPartPr>
                  <p14:cNvPr id="34" name="דיו 33">
                    <a:extLst>
                      <a:ext uri="{FF2B5EF4-FFF2-40B4-BE49-F238E27FC236}">
                        <a16:creationId xmlns:a16="http://schemas.microsoft.com/office/drawing/2014/main" id="{5F38EB7A-B35C-49B6-B13F-9645750261F7}"/>
                      </a:ext>
                    </a:extLst>
                  </p14:cNvPr>
                  <p14:cNvContentPartPr/>
                  <p14:nvPr/>
                </p14:nvContentPartPr>
                <p14:xfrm>
                  <a:off x="2021936" y="3624988"/>
                  <a:ext cx="87120" cy="207720"/>
                </p14:xfrm>
              </p:contentPart>
            </mc:Choice>
            <mc:Fallback xmlns="">
              <p:pic>
                <p:nvPicPr>
                  <p:cNvPr id="34" name="דיו 33">
                    <a:extLst>
                      <a:ext uri="{FF2B5EF4-FFF2-40B4-BE49-F238E27FC236}">
                        <a16:creationId xmlns:a16="http://schemas.microsoft.com/office/drawing/2014/main" id="{5F38EB7A-B35C-49B6-B13F-9645750261F7}"/>
                      </a:ext>
                    </a:extLst>
                  </p:cNvPr>
                  <p:cNvPicPr/>
                  <p:nvPr/>
                </p:nvPicPr>
                <p:blipFill>
                  <a:blip r:embed="rId23"/>
                  <a:stretch>
                    <a:fillRect/>
                  </a:stretch>
                </p:blipFill>
                <p:spPr>
                  <a:xfrm>
                    <a:off x="1986296" y="3588988"/>
                    <a:ext cx="158760" cy="279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">
                <p14:nvContentPartPr>
                  <p14:cNvPr id="35" name="דיו 34">
                    <a:extLst>
                      <a:ext uri="{FF2B5EF4-FFF2-40B4-BE49-F238E27FC236}">
                        <a16:creationId xmlns:a16="http://schemas.microsoft.com/office/drawing/2014/main" id="{81E71E6B-A264-4206-A165-B8C86D8A265F}"/>
                      </a:ext>
                    </a:extLst>
                  </p14:cNvPr>
                  <p14:cNvContentPartPr/>
                  <p14:nvPr/>
                </p14:nvContentPartPr>
                <p14:xfrm>
                  <a:off x="1507136" y="3487828"/>
                  <a:ext cx="186120" cy="253440"/>
                </p14:xfrm>
              </p:contentPart>
            </mc:Choice>
            <mc:Fallback xmlns="">
              <p:pic>
                <p:nvPicPr>
                  <p:cNvPr id="35" name="דיו 34">
                    <a:extLst>
                      <a:ext uri="{FF2B5EF4-FFF2-40B4-BE49-F238E27FC236}">
                        <a16:creationId xmlns:a16="http://schemas.microsoft.com/office/drawing/2014/main" id="{81E71E6B-A264-4206-A165-B8C86D8A265F}"/>
                      </a:ext>
                    </a:extLst>
                  </p:cNvPr>
                  <p:cNvPicPr/>
                  <p:nvPr/>
                </p:nvPicPr>
                <p:blipFill>
                  <a:blip r:embed="rId25"/>
                  <a:stretch>
                    <a:fillRect/>
                  </a:stretch>
                </p:blipFill>
                <p:spPr>
                  <a:xfrm>
                    <a:off x="1471136" y="3451828"/>
                    <a:ext cx="257760" cy="32508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37" name="דיו 36">
                  <a:extLst>
                    <a:ext uri="{FF2B5EF4-FFF2-40B4-BE49-F238E27FC236}">
                      <a16:creationId xmlns:a16="http://schemas.microsoft.com/office/drawing/2014/main" id="{DD4EF098-89B5-44F8-B321-4CABF7B36814}"/>
                    </a:ext>
                  </a:extLst>
                </p14:cNvPr>
                <p14:cNvContentPartPr/>
                <p14:nvPr/>
              </p14:nvContentPartPr>
              <p14:xfrm>
                <a:off x="2372216" y="1936948"/>
                <a:ext cx="300960" cy="272160"/>
              </p14:xfrm>
            </p:contentPart>
          </mc:Choice>
          <mc:Fallback xmlns="">
            <p:pic>
              <p:nvPicPr>
                <p:cNvPr id="37" name="דיו 36">
                  <a:extLst>
                    <a:ext uri="{FF2B5EF4-FFF2-40B4-BE49-F238E27FC236}">
                      <a16:creationId xmlns:a16="http://schemas.microsoft.com/office/drawing/2014/main" id="{DD4EF098-89B5-44F8-B321-4CABF7B36814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336216" y="1900948"/>
                  <a:ext cx="372600" cy="34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40" name="דיו 39">
                  <a:extLst>
                    <a:ext uri="{FF2B5EF4-FFF2-40B4-BE49-F238E27FC236}">
                      <a16:creationId xmlns:a16="http://schemas.microsoft.com/office/drawing/2014/main" id="{74D2F3EB-9C72-43AD-BF07-1642657097EA}"/>
                    </a:ext>
                  </a:extLst>
                </p14:cNvPr>
                <p14:cNvContentPartPr/>
                <p14:nvPr/>
              </p14:nvContentPartPr>
              <p14:xfrm>
                <a:off x="2259176" y="2170948"/>
                <a:ext cx="178560" cy="154080"/>
              </p14:xfrm>
            </p:contentPart>
          </mc:Choice>
          <mc:Fallback xmlns="">
            <p:pic>
              <p:nvPicPr>
                <p:cNvPr id="40" name="דיו 39">
                  <a:extLst>
                    <a:ext uri="{FF2B5EF4-FFF2-40B4-BE49-F238E27FC236}">
                      <a16:creationId xmlns:a16="http://schemas.microsoft.com/office/drawing/2014/main" id="{74D2F3EB-9C72-43AD-BF07-1642657097EA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223536" y="2134948"/>
                  <a:ext cx="250200" cy="22572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45" name="קבוצה 44">
              <a:extLst>
                <a:ext uri="{FF2B5EF4-FFF2-40B4-BE49-F238E27FC236}">
                  <a16:creationId xmlns:a16="http://schemas.microsoft.com/office/drawing/2014/main" id="{873EDD82-2063-411A-AEB2-D2FB1ED16210}"/>
                </a:ext>
              </a:extLst>
            </p:cNvPr>
            <p:cNvGrpSpPr/>
            <p:nvPr/>
          </p:nvGrpSpPr>
          <p:grpSpPr>
            <a:xfrm>
              <a:off x="1813136" y="2583508"/>
              <a:ext cx="440640" cy="812160"/>
              <a:chOff x="1813136" y="2583508"/>
              <a:chExt cx="440640" cy="8121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0">
                <p14:nvContentPartPr>
                  <p14:cNvPr id="41" name="דיו 40">
                    <a:extLst>
                      <a:ext uri="{FF2B5EF4-FFF2-40B4-BE49-F238E27FC236}">
                        <a16:creationId xmlns:a16="http://schemas.microsoft.com/office/drawing/2014/main" id="{2CD40F0E-C79F-44F6-BF98-949D455D6F65}"/>
                      </a:ext>
                    </a:extLst>
                  </p14:cNvPr>
                  <p14:cNvContentPartPr/>
                  <p14:nvPr/>
                </p14:nvContentPartPr>
                <p14:xfrm>
                  <a:off x="2027696" y="2583508"/>
                  <a:ext cx="226080" cy="144360"/>
                </p14:xfrm>
              </p:contentPart>
            </mc:Choice>
            <mc:Fallback xmlns="">
              <p:pic>
                <p:nvPicPr>
                  <p:cNvPr id="41" name="דיו 40">
                    <a:extLst>
                      <a:ext uri="{FF2B5EF4-FFF2-40B4-BE49-F238E27FC236}">
                        <a16:creationId xmlns:a16="http://schemas.microsoft.com/office/drawing/2014/main" id="{2CD40F0E-C79F-44F6-BF98-949D455D6F65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1992056" y="2547868"/>
                    <a:ext cx="297720" cy="21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">
                <p14:nvContentPartPr>
                  <p14:cNvPr id="42" name="דיו 41">
                    <a:extLst>
                      <a:ext uri="{FF2B5EF4-FFF2-40B4-BE49-F238E27FC236}">
                        <a16:creationId xmlns:a16="http://schemas.microsoft.com/office/drawing/2014/main" id="{849BC0E6-E505-4357-A7D6-1FA7941425E9}"/>
                      </a:ext>
                    </a:extLst>
                  </p14:cNvPr>
                  <p14:cNvContentPartPr/>
                  <p14:nvPr/>
                </p14:nvContentPartPr>
                <p14:xfrm>
                  <a:off x="1903856" y="2907508"/>
                  <a:ext cx="298080" cy="160200"/>
                </p14:xfrm>
              </p:contentPart>
            </mc:Choice>
            <mc:Fallback xmlns="">
              <p:pic>
                <p:nvPicPr>
                  <p:cNvPr id="42" name="דיו 41">
                    <a:extLst>
                      <a:ext uri="{FF2B5EF4-FFF2-40B4-BE49-F238E27FC236}">
                        <a16:creationId xmlns:a16="http://schemas.microsoft.com/office/drawing/2014/main" id="{849BC0E6-E505-4357-A7D6-1FA7941425E9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1868216" y="2871508"/>
                    <a:ext cx="369720" cy="231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">
                <p14:nvContentPartPr>
                  <p14:cNvPr id="44" name="דיו 43">
                    <a:extLst>
                      <a:ext uri="{FF2B5EF4-FFF2-40B4-BE49-F238E27FC236}">
                        <a16:creationId xmlns:a16="http://schemas.microsoft.com/office/drawing/2014/main" id="{CCCA28C3-D1FA-4975-B459-1DCAF034CB7B}"/>
                      </a:ext>
                    </a:extLst>
                  </p14:cNvPr>
                  <p14:cNvContentPartPr/>
                  <p14:nvPr/>
                </p14:nvContentPartPr>
                <p14:xfrm>
                  <a:off x="1813136" y="3275428"/>
                  <a:ext cx="244800" cy="120240"/>
                </p14:xfrm>
              </p:contentPart>
            </mc:Choice>
            <mc:Fallback xmlns="">
              <p:pic>
                <p:nvPicPr>
                  <p:cNvPr id="44" name="דיו 43">
                    <a:extLst>
                      <a:ext uri="{FF2B5EF4-FFF2-40B4-BE49-F238E27FC236}">
                        <a16:creationId xmlns:a16="http://schemas.microsoft.com/office/drawing/2014/main" id="{CCCA28C3-D1FA-4975-B459-1DCAF034CB7B}"/>
                      </a:ext>
                    </a:extLst>
                  </p:cNvPr>
                  <p:cNvPicPr/>
                  <p:nvPr/>
                </p:nvPicPr>
                <p:blipFill>
                  <a:blip r:embed="rId35"/>
                  <a:stretch>
                    <a:fillRect/>
                  </a:stretch>
                </p:blipFill>
                <p:spPr>
                  <a:xfrm>
                    <a:off x="1777136" y="3239428"/>
                    <a:ext cx="316440" cy="19188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46" name="דיו 45">
                  <a:extLst>
                    <a:ext uri="{FF2B5EF4-FFF2-40B4-BE49-F238E27FC236}">
                      <a16:creationId xmlns:a16="http://schemas.microsoft.com/office/drawing/2014/main" id="{4C6637CD-09BA-42E6-9D66-F9C2EC99D237}"/>
                    </a:ext>
                  </a:extLst>
                </p14:cNvPr>
                <p14:cNvContentPartPr/>
                <p14:nvPr/>
              </p14:nvContentPartPr>
              <p14:xfrm>
                <a:off x="1854536" y="3894628"/>
                <a:ext cx="202680" cy="140040"/>
              </p14:xfrm>
            </p:contentPart>
          </mc:Choice>
          <mc:Fallback xmlns="">
            <p:pic>
              <p:nvPicPr>
                <p:cNvPr id="46" name="דיו 45">
                  <a:extLst>
                    <a:ext uri="{FF2B5EF4-FFF2-40B4-BE49-F238E27FC236}">
                      <a16:creationId xmlns:a16="http://schemas.microsoft.com/office/drawing/2014/main" id="{4C6637CD-09BA-42E6-9D66-F9C2EC99D237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818536" y="3858628"/>
                  <a:ext cx="274320" cy="2116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0" name="קבוצה 49">
              <a:extLst>
                <a:ext uri="{FF2B5EF4-FFF2-40B4-BE49-F238E27FC236}">
                  <a16:creationId xmlns:a16="http://schemas.microsoft.com/office/drawing/2014/main" id="{120F6BDE-5ABC-4CC9-AF0A-64D955DDABFF}"/>
                </a:ext>
              </a:extLst>
            </p:cNvPr>
            <p:cNvGrpSpPr/>
            <p:nvPr/>
          </p:nvGrpSpPr>
          <p:grpSpPr>
            <a:xfrm>
              <a:off x="1983776" y="4257148"/>
              <a:ext cx="401760" cy="340200"/>
              <a:chOff x="1983776" y="4257148"/>
              <a:chExt cx="401760" cy="3402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8">
                <p14:nvContentPartPr>
                  <p14:cNvPr id="48" name="דיו 47">
                    <a:extLst>
                      <a:ext uri="{FF2B5EF4-FFF2-40B4-BE49-F238E27FC236}">
                        <a16:creationId xmlns:a16="http://schemas.microsoft.com/office/drawing/2014/main" id="{D3AB825F-3411-4A3F-94E8-EA88DB0EF0DD}"/>
                      </a:ext>
                    </a:extLst>
                  </p14:cNvPr>
                  <p14:cNvContentPartPr/>
                  <p14:nvPr/>
                </p14:nvContentPartPr>
                <p14:xfrm>
                  <a:off x="1983776" y="4257148"/>
                  <a:ext cx="282600" cy="110880"/>
                </p14:xfrm>
              </p:contentPart>
            </mc:Choice>
            <mc:Fallback xmlns="">
              <p:pic>
                <p:nvPicPr>
                  <p:cNvPr id="48" name="דיו 47">
                    <a:extLst>
                      <a:ext uri="{FF2B5EF4-FFF2-40B4-BE49-F238E27FC236}">
                        <a16:creationId xmlns:a16="http://schemas.microsoft.com/office/drawing/2014/main" id="{D3AB825F-3411-4A3F-94E8-EA88DB0EF0DD}"/>
                      </a:ext>
                    </a:extLst>
                  </p:cNvPr>
                  <p:cNvPicPr/>
                  <p:nvPr/>
                </p:nvPicPr>
                <p:blipFill>
                  <a:blip r:embed="rId39"/>
                  <a:stretch>
                    <a:fillRect/>
                  </a:stretch>
                </p:blipFill>
                <p:spPr>
                  <a:xfrm>
                    <a:off x="1947776" y="4221508"/>
                    <a:ext cx="354240" cy="182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0">
                <p14:nvContentPartPr>
                  <p14:cNvPr id="49" name="דיו 48">
                    <a:extLst>
                      <a:ext uri="{FF2B5EF4-FFF2-40B4-BE49-F238E27FC236}">
                        <a16:creationId xmlns:a16="http://schemas.microsoft.com/office/drawing/2014/main" id="{DCB68DE5-3CE2-4199-B005-453549D7A7DC}"/>
                      </a:ext>
                    </a:extLst>
                  </p14:cNvPr>
                  <p14:cNvContentPartPr/>
                  <p14:nvPr/>
                </p14:nvContentPartPr>
                <p14:xfrm>
                  <a:off x="2132456" y="4456588"/>
                  <a:ext cx="253080" cy="140760"/>
                </p14:xfrm>
              </p:contentPart>
            </mc:Choice>
            <mc:Fallback xmlns="">
              <p:pic>
                <p:nvPicPr>
                  <p:cNvPr id="49" name="דיו 48">
                    <a:extLst>
                      <a:ext uri="{FF2B5EF4-FFF2-40B4-BE49-F238E27FC236}">
                        <a16:creationId xmlns:a16="http://schemas.microsoft.com/office/drawing/2014/main" id="{DCB68DE5-3CE2-4199-B005-453549D7A7DC}"/>
                      </a:ext>
                    </a:extLst>
                  </p:cNvPr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2096816" y="4420588"/>
                    <a:ext cx="324720" cy="21240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51" name="דיו 50">
                  <a:extLst>
                    <a:ext uri="{FF2B5EF4-FFF2-40B4-BE49-F238E27FC236}">
                      <a16:creationId xmlns:a16="http://schemas.microsoft.com/office/drawing/2014/main" id="{999A29A8-DE8C-4B94-9F40-2D4B6ABD5D68}"/>
                    </a:ext>
                  </a:extLst>
                </p14:cNvPr>
                <p14:cNvContentPartPr/>
                <p14:nvPr/>
              </p14:nvContentPartPr>
              <p14:xfrm>
                <a:off x="2493536" y="1933708"/>
                <a:ext cx="143280" cy="97200"/>
              </p14:xfrm>
            </p:contentPart>
          </mc:Choice>
          <mc:Fallback xmlns="">
            <p:pic>
              <p:nvPicPr>
                <p:cNvPr id="51" name="דיו 50">
                  <a:extLst>
                    <a:ext uri="{FF2B5EF4-FFF2-40B4-BE49-F238E27FC236}">
                      <a16:creationId xmlns:a16="http://schemas.microsoft.com/office/drawing/2014/main" id="{999A29A8-DE8C-4B94-9F40-2D4B6ABD5D68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457536" y="1898068"/>
                  <a:ext cx="214920" cy="1688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53" name="תיבת טקסט 52">
            <a:extLst>
              <a:ext uri="{FF2B5EF4-FFF2-40B4-BE49-F238E27FC236}">
                <a16:creationId xmlns:a16="http://schemas.microsoft.com/office/drawing/2014/main" id="{00A3A13F-AC2E-4785-803C-4F23595A30EF}"/>
              </a:ext>
            </a:extLst>
          </p:cNvPr>
          <p:cNvSpPr txBox="1"/>
          <p:nvPr/>
        </p:nvSpPr>
        <p:spPr>
          <a:xfrm>
            <a:off x="6344239" y="4550269"/>
            <a:ext cx="4807670" cy="101566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sz="2000" dirty="0"/>
              <a:t>The model predicted that the more southeast the place, the weaker the earthquake that is expected to occur</a:t>
            </a:r>
            <a:endParaRPr lang="he-IL" sz="2000" dirty="0"/>
          </a:p>
        </p:txBody>
      </p:sp>
    </p:spTree>
    <p:extLst>
      <p:ext uri="{BB962C8B-B14F-4D97-AF65-F5344CB8AC3E}">
        <p14:creationId xmlns:p14="http://schemas.microsoft.com/office/powerpoint/2010/main" val="35659477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תמונה 24">
            <a:extLst>
              <a:ext uri="{FF2B5EF4-FFF2-40B4-BE49-F238E27FC236}">
                <a16:creationId xmlns:a16="http://schemas.microsoft.com/office/drawing/2014/main" id="{862747FD-ABD4-430A-9BE1-70E828A4F8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8209" y="4136209"/>
            <a:ext cx="4340776" cy="846485"/>
          </a:xfrm>
          <a:prstGeom prst="rect">
            <a:avLst/>
          </a:prstGeom>
        </p:spPr>
      </p:pic>
      <p:graphicFrame>
        <p:nvGraphicFramePr>
          <p:cNvPr id="4" name="דיאגרמה 3">
            <a:extLst>
              <a:ext uri="{FF2B5EF4-FFF2-40B4-BE49-F238E27FC236}">
                <a16:creationId xmlns:a16="http://schemas.microsoft.com/office/drawing/2014/main" id="{F4506EB8-04B8-4962-9F82-62D62CA7C24C}"/>
              </a:ext>
            </a:extLst>
          </p:cNvPr>
          <p:cNvGraphicFramePr/>
          <p:nvPr/>
        </p:nvGraphicFramePr>
        <p:xfrm>
          <a:off x="104503" y="6426927"/>
          <a:ext cx="12087497" cy="4310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כותרת 1">
            <a:extLst>
              <a:ext uri="{FF2B5EF4-FFF2-40B4-BE49-F238E27FC236}">
                <a16:creationId xmlns:a16="http://schemas.microsoft.com/office/drawing/2014/main" id="{C72EDDBE-EF8E-49C4-8B3C-E085EF74B9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0371" y="-107299"/>
            <a:ext cx="11020648" cy="1097686"/>
          </a:xfrm>
        </p:spPr>
        <p:txBody>
          <a:bodyPr>
            <a:noAutofit/>
          </a:bodyPr>
          <a:lstStyle/>
          <a:p>
            <a:pPr algn="l"/>
            <a:r>
              <a:rPr lang="en-US" sz="4400" dirty="0">
                <a:latin typeface="Broadway" panose="04040905080B02020502" pitchFamily="82" charset="0"/>
                <a:ea typeface="Yu Gothic UI Semilight" panose="020B0400000000000000" pitchFamily="34" charset="-128"/>
              </a:rPr>
              <a:t>ML – logistic regression</a:t>
            </a:r>
            <a:endParaRPr lang="he-IL" sz="4400" dirty="0">
              <a:latin typeface="Broadway" panose="04040905080B02020502" pitchFamily="82" charset="0"/>
              <a:ea typeface="Yu Gothic UI Semilight" panose="020B0400000000000000" pitchFamily="34" charset="-128"/>
            </a:endParaRPr>
          </a:p>
        </p:txBody>
      </p:sp>
      <p:sp>
        <p:nvSpPr>
          <p:cNvPr id="5" name="תיבת טקסט 4">
            <a:extLst>
              <a:ext uri="{FF2B5EF4-FFF2-40B4-BE49-F238E27FC236}">
                <a16:creationId xmlns:a16="http://schemas.microsoft.com/office/drawing/2014/main" id="{619E6501-7A2B-4433-8CA9-6FDF15F2E48A}"/>
              </a:ext>
            </a:extLst>
          </p:cNvPr>
          <p:cNvSpPr txBox="1"/>
          <p:nvPr/>
        </p:nvSpPr>
        <p:spPr>
          <a:xfrm>
            <a:off x="421704" y="990387"/>
            <a:ext cx="11490368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sz="2000" dirty="0"/>
              <a:t>Using `</a:t>
            </a:r>
            <a:r>
              <a:rPr lang="en-US" sz="2000" dirty="0" err="1"/>
              <a:t>sklearn</a:t>
            </a:r>
            <a:r>
              <a:rPr lang="en-US" sz="2000" dirty="0"/>
              <a:t>` library and logistic regression, we were able to train a model that predicts the probability of low, medium and high magnitude of the next earthquake</a:t>
            </a:r>
            <a:endParaRPr lang="he-IL" sz="2000" dirty="0"/>
          </a:p>
        </p:txBody>
      </p:sp>
      <p:pic>
        <p:nvPicPr>
          <p:cNvPr id="6" name="תמונה 5">
            <a:extLst>
              <a:ext uri="{FF2B5EF4-FFF2-40B4-BE49-F238E27FC236}">
                <a16:creationId xmlns:a16="http://schemas.microsoft.com/office/drawing/2014/main" id="{86ACF12F-0A7C-4674-A2BD-7E060607064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8004" y="3122738"/>
            <a:ext cx="4150296" cy="846484"/>
          </a:xfrm>
          <a:prstGeom prst="rect">
            <a:avLst/>
          </a:prstGeom>
        </p:spPr>
      </p:pic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0424D955-5F9D-4853-BE28-71C158E512A6}"/>
              </a:ext>
            </a:extLst>
          </p:cNvPr>
          <p:cNvSpPr txBox="1"/>
          <p:nvPr/>
        </p:nvSpPr>
        <p:spPr>
          <a:xfrm>
            <a:off x="1112517" y="3080020"/>
            <a:ext cx="3407858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en-US" sz="2000" dirty="0"/>
              <a:t>Japan</a:t>
            </a:r>
            <a:endParaRPr lang="he-IL" sz="2000" dirty="0"/>
          </a:p>
        </p:txBody>
      </p:sp>
      <p:pic>
        <p:nvPicPr>
          <p:cNvPr id="9" name="תמונה 8">
            <a:extLst>
              <a:ext uri="{FF2B5EF4-FFF2-40B4-BE49-F238E27FC236}">
                <a16:creationId xmlns:a16="http://schemas.microsoft.com/office/drawing/2014/main" id="{6A8506ED-85E5-4E74-9D62-03F0294129F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4948" y="2115119"/>
            <a:ext cx="4193352" cy="846484"/>
          </a:xfrm>
          <a:prstGeom prst="rect">
            <a:avLst/>
          </a:prstGeom>
        </p:spPr>
      </p:pic>
      <p:sp>
        <p:nvSpPr>
          <p:cNvPr id="12" name="תיבת טקסט 11">
            <a:extLst>
              <a:ext uri="{FF2B5EF4-FFF2-40B4-BE49-F238E27FC236}">
                <a16:creationId xmlns:a16="http://schemas.microsoft.com/office/drawing/2014/main" id="{9061D9C2-F917-4EE3-A2BB-DFA8F8840D54}"/>
              </a:ext>
            </a:extLst>
          </p:cNvPr>
          <p:cNvSpPr txBox="1"/>
          <p:nvPr/>
        </p:nvSpPr>
        <p:spPr>
          <a:xfrm>
            <a:off x="2319944" y="2049312"/>
            <a:ext cx="2388356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en-US" sz="2000" dirty="0"/>
              <a:t>USA yellow stone</a:t>
            </a:r>
          </a:p>
        </p:txBody>
      </p:sp>
      <p:sp>
        <p:nvSpPr>
          <p:cNvPr id="15" name="תיבת טקסט 14">
            <a:extLst>
              <a:ext uri="{FF2B5EF4-FFF2-40B4-BE49-F238E27FC236}">
                <a16:creationId xmlns:a16="http://schemas.microsoft.com/office/drawing/2014/main" id="{BF3CB974-6F95-4423-A402-26A93A8C95D3}"/>
              </a:ext>
            </a:extLst>
          </p:cNvPr>
          <p:cNvSpPr txBox="1"/>
          <p:nvPr/>
        </p:nvSpPr>
        <p:spPr>
          <a:xfrm>
            <a:off x="8351237" y="4049422"/>
            <a:ext cx="3407858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2000" dirty="0"/>
              <a:t>הקוטב הדרומי</a:t>
            </a:r>
            <a:endParaRPr lang="en-US" sz="2000" dirty="0"/>
          </a:p>
        </p:txBody>
      </p:sp>
      <p:pic>
        <p:nvPicPr>
          <p:cNvPr id="19" name="תמונה 18">
            <a:extLst>
              <a:ext uri="{FF2B5EF4-FFF2-40B4-BE49-F238E27FC236}">
                <a16:creationId xmlns:a16="http://schemas.microsoft.com/office/drawing/2014/main" id="{A588E833-639A-4DE2-A342-1AEF4F01CA7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4948" y="5179966"/>
            <a:ext cx="4202504" cy="833934"/>
          </a:xfrm>
          <a:prstGeom prst="rect">
            <a:avLst/>
          </a:prstGeom>
        </p:spPr>
      </p:pic>
      <p:sp>
        <p:nvSpPr>
          <p:cNvPr id="20" name="תיבת טקסט 19">
            <a:extLst>
              <a:ext uri="{FF2B5EF4-FFF2-40B4-BE49-F238E27FC236}">
                <a16:creationId xmlns:a16="http://schemas.microsoft.com/office/drawing/2014/main" id="{0B1E2184-8A88-4B60-BF81-D1B1CE1A3EB5}"/>
              </a:ext>
            </a:extLst>
          </p:cNvPr>
          <p:cNvSpPr txBox="1"/>
          <p:nvPr/>
        </p:nvSpPr>
        <p:spPr>
          <a:xfrm>
            <a:off x="1300442" y="5154362"/>
            <a:ext cx="3407858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2000" dirty="0"/>
              <a:t>ישראל</a:t>
            </a:r>
            <a:endParaRPr lang="en-US" sz="2000" dirty="0"/>
          </a:p>
        </p:txBody>
      </p:sp>
      <p:sp>
        <p:nvSpPr>
          <p:cNvPr id="21" name="תיבת טקסט 20">
            <a:extLst>
              <a:ext uri="{FF2B5EF4-FFF2-40B4-BE49-F238E27FC236}">
                <a16:creationId xmlns:a16="http://schemas.microsoft.com/office/drawing/2014/main" id="{59B3C39D-CAB0-4A7D-B79D-E76A83281107}"/>
              </a:ext>
            </a:extLst>
          </p:cNvPr>
          <p:cNvSpPr txBox="1"/>
          <p:nvPr/>
        </p:nvSpPr>
        <p:spPr>
          <a:xfrm>
            <a:off x="5074888" y="2385124"/>
            <a:ext cx="5821003" cy="101566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sz="2000" dirty="0"/>
              <a:t>Japan, which is considered a major earthquake hotspot and Yellowstone Park in the U.S. have had a high chance of strong earthquakes</a:t>
            </a:r>
            <a:endParaRPr lang="he-IL" sz="2000" dirty="0"/>
          </a:p>
        </p:txBody>
      </p:sp>
      <p:sp>
        <p:nvSpPr>
          <p:cNvPr id="22" name="תיבת טקסט 21">
            <a:extLst>
              <a:ext uri="{FF2B5EF4-FFF2-40B4-BE49-F238E27FC236}">
                <a16:creationId xmlns:a16="http://schemas.microsoft.com/office/drawing/2014/main" id="{265AEA3C-C783-4826-BC6E-D38BAE4E78BC}"/>
              </a:ext>
            </a:extLst>
          </p:cNvPr>
          <p:cNvSpPr txBox="1"/>
          <p:nvPr/>
        </p:nvSpPr>
        <p:spPr>
          <a:xfrm>
            <a:off x="504736" y="4222796"/>
            <a:ext cx="7543185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sz="2000" dirty="0"/>
              <a:t>The South Pole, which is not above any tectonic plate,</a:t>
            </a:r>
            <a:br>
              <a:rPr lang="en-US" sz="2000" dirty="0"/>
            </a:br>
            <a:r>
              <a:rPr lang="en-US" sz="2000" dirty="0"/>
              <a:t>has had low chances</a:t>
            </a:r>
            <a:endParaRPr lang="he-IL" sz="2000" dirty="0"/>
          </a:p>
        </p:txBody>
      </p:sp>
      <p:sp>
        <p:nvSpPr>
          <p:cNvPr id="23" name="תיבת טקסט 22">
            <a:extLst>
              <a:ext uri="{FF2B5EF4-FFF2-40B4-BE49-F238E27FC236}">
                <a16:creationId xmlns:a16="http://schemas.microsoft.com/office/drawing/2014/main" id="{E6E96C32-199C-487A-BDAB-49FB69EA813D}"/>
              </a:ext>
            </a:extLst>
          </p:cNvPr>
          <p:cNvSpPr txBox="1"/>
          <p:nvPr/>
        </p:nvSpPr>
        <p:spPr>
          <a:xfrm>
            <a:off x="5271136" y="5237891"/>
            <a:ext cx="5821003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sz="2000" dirty="0"/>
              <a:t>Israel, which is above the Great Rift </a:t>
            </a:r>
            <a:r>
              <a:rPr lang="en-US" sz="2000"/>
              <a:t>Valley,</a:t>
            </a:r>
            <a:br>
              <a:rPr lang="en-US" sz="2000"/>
            </a:br>
            <a:r>
              <a:rPr lang="en-US" sz="2000"/>
              <a:t>has </a:t>
            </a:r>
            <a:r>
              <a:rPr lang="en-US" sz="2000" dirty="0"/>
              <a:t>received above-average chances</a:t>
            </a:r>
            <a:endParaRPr lang="he-IL" sz="2000" dirty="0"/>
          </a:p>
        </p:txBody>
      </p:sp>
    </p:spTree>
    <p:extLst>
      <p:ext uri="{BB962C8B-B14F-4D97-AF65-F5344CB8AC3E}">
        <p14:creationId xmlns:p14="http://schemas.microsoft.com/office/powerpoint/2010/main" val="38253133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ADB9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28EF2F02-4BE6-4D45-BDCC-FA7207E7B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לשימוש פנימי בלבד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E1F2BA42-7EB1-49B6-BCC4-80E0A68457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0617"/>
            <a:ext cx="10515600" cy="2906794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he-IL" sz="2400"/>
              <a:t>תכנון נכון (מחקר מעמיק, לשאול שאלות ולקבל תשובות, מסקנות)</a:t>
            </a:r>
            <a:r>
              <a:rPr lang="he-IL" sz="2400" b="1"/>
              <a:t> 15 נקודות</a:t>
            </a:r>
            <a:endParaRPr lang="en-US" sz="2400" b="1"/>
          </a:p>
          <a:p>
            <a:pPr>
              <a:buFont typeface="Wingdings" panose="05000000000000000000" pitchFamily="2" charset="2"/>
              <a:buChar char="q"/>
            </a:pPr>
            <a:r>
              <a:rPr lang="he-IL" sz="2400"/>
              <a:t>רכישת מידע (</a:t>
            </a:r>
            <a:r>
              <a:rPr lang="en-US" sz="2400"/>
              <a:t>API</a:t>
            </a:r>
            <a:r>
              <a:rPr lang="he-IL" sz="2400"/>
              <a:t>) </a:t>
            </a:r>
            <a:r>
              <a:rPr lang="he-IL" sz="2400" err="1"/>
              <a:t>דטה</a:t>
            </a:r>
            <a:r>
              <a:rPr lang="he-IL" sz="2400"/>
              <a:t> </a:t>
            </a:r>
            <a:r>
              <a:rPr lang="he-IL" sz="2400" err="1"/>
              <a:t>בייס</a:t>
            </a:r>
            <a:r>
              <a:rPr lang="he-IL" sz="2400"/>
              <a:t> קיים לא מזכה בניקוד מלא </a:t>
            </a:r>
            <a:r>
              <a:rPr lang="he-IL" sz="2400" b="1"/>
              <a:t>15 נקודות</a:t>
            </a:r>
            <a:endParaRPr lang="he-IL" sz="2400"/>
          </a:p>
          <a:p>
            <a:pPr>
              <a:buFont typeface="Wingdings" panose="05000000000000000000" pitchFamily="2" charset="2"/>
              <a:buChar char="q"/>
            </a:pPr>
            <a:r>
              <a:rPr lang="he-IL" sz="2400"/>
              <a:t>הבנת הידע וטיפול בו (כפילויות, חוסרים, </a:t>
            </a:r>
            <a:r>
              <a:rPr lang="en-US" sz="2400"/>
              <a:t>outliners</a:t>
            </a:r>
            <a:r>
              <a:rPr lang="he-IL" sz="2400"/>
              <a:t> ) </a:t>
            </a:r>
            <a:r>
              <a:rPr lang="he-IL" sz="2400" b="1"/>
              <a:t>15 נקודות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he-IL" sz="2400"/>
              <a:t>ביצוע תהליך למידת מכונה והסקת מסקנות  </a:t>
            </a:r>
            <a:r>
              <a:rPr lang="he-IL" sz="2400" b="1"/>
              <a:t>15 נקודות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he-IL" sz="2400"/>
              <a:t>הבנה נכונה של החומר המוצג  </a:t>
            </a:r>
            <a:r>
              <a:rPr lang="he-IL" sz="2400" b="1"/>
              <a:t>15 נקודות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he-IL" sz="2400"/>
              <a:t>איכות המצגת  </a:t>
            </a:r>
            <a:r>
              <a:rPr lang="he-IL" sz="2400" b="1"/>
              <a:t>10 נקודות</a:t>
            </a:r>
          </a:p>
          <a:p>
            <a:pPr>
              <a:buFont typeface="Wingdings" panose="05000000000000000000" pitchFamily="2" charset="2"/>
              <a:buChar char="q"/>
            </a:pPr>
            <a:endParaRPr lang="he-IL" sz="2400"/>
          </a:p>
        </p:txBody>
      </p:sp>
      <p:sp>
        <p:nvSpPr>
          <p:cNvPr id="4" name="מציין מיקום תוכן 2">
            <a:extLst>
              <a:ext uri="{FF2B5EF4-FFF2-40B4-BE49-F238E27FC236}">
                <a16:creationId xmlns:a16="http://schemas.microsoft.com/office/drawing/2014/main" id="{67EF9FC2-79C7-4136-87D2-9F23C6358E10}"/>
              </a:ext>
            </a:extLst>
          </p:cNvPr>
          <p:cNvSpPr txBox="1">
            <a:spLocks/>
          </p:cNvSpPr>
          <p:nvPr/>
        </p:nvSpPr>
        <p:spPr>
          <a:xfrm>
            <a:off x="846221" y="4624975"/>
            <a:ext cx="10515600" cy="1867900"/>
          </a:xfrm>
          <a:prstGeom prst="rect">
            <a:avLst/>
          </a:prstGeom>
        </p:spPr>
        <p:txBody>
          <a:bodyPr vert="horz" lIns="91440" tIns="45720" rIns="91440" bIns="45720" rtlCol="1">
            <a:normAutofit fontScale="92500" lnSpcReduction="20000"/>
          </a:bodyPr>
          <a:lstStyle>
            <a:lvl1pPr marL="228600" indent="-22860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q"/>
            </a:pPr>
            <a:r>
              <a:rPr lang="he-IL" sz="2400"/>
              <a:t>הצגה לכיתה (לא יאוחר מ 12 לינואר 2021 ) </a:t>
            </a:r>
            <a:r>
              <a:rPr lang="he-IL" sz="2400" b="1"/>
              <a:t>5 נקודות</a:t>
            </a:r>
            <a:r>
              <a:rPr lang="he-IL" sz="2400"/>
              <a:t>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he-IL" sz="2400"/>
              <a:t>רכישת מידע בצורה ייחודית (</a:t>
            </a:r>
            <a:r>
              <a:rPr lang="en-US" sz="2400"/>
              <a:t>crawling or other very special handling</a:t>
            </a:r>
            <a:r>
              <a:rPr lang="he-IL" sz="2400"/>
              <a:t>) </a:t>
            </a:r>
            <a:r>
              <a:rPr lang="he-IL" sz="2400" b="1"/>
              <a:t>10 נקודות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he-IL" sz="2400"/>
              <a:t>אפקט וואו  </a:t>
            </a:r>
            <a:r>
              <a:rPr lang="he-IL" sz="2400" b="1"/>
              <a:t>5 נקודות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he-IL" sz="2400"/>
              <a:t>מקוריות </a:t>
            </a:r>
            <a:r>
              <a:rPr lang="he-IL" sz="2400" b="1"/>
              <a:t>10 נקודות</a:t>
            </a:r>
            <a:endParaRPr lang="he-IL" sz="2400"/>
          </a:p>
          <a:p>
            <a:pPr>
              <a:buFont typeface="Wingdings" panose="05000000000000000000" pitchFamily="2" charset="2"/>
              <a:buChar char="q"/>
            </a:pPr>
            <a:r>
              <a:rPr lang="he-IL" sz="2400" strike="sngStrike">
                <a:solidFill>
                  <a:srgbClr val="FF0000"/>
                </a:solidFill>
              </a:rPr>
              <a:t>סטודנט יחיד </a:t>
            </a:r>
            <a:r>
              <a:rPr lang="he-IL" sz="2400" b="1" strike="sngStrike">
                <a:solidFill>
                  <a:srgbClr val="FF0000"/>
                </a:solidFill>
              </a:rPr>
              <a:t>5 נקודות</a:t>
            </a:r>
          </a:p>
          <a:p>
            <a:pPr>
              <a:buFont typeface="Wingdings" panose="05000000000000000000" pitchFamily="2" charset="2"/>
              <a:buChar char="q"/>
            </a:pPr>
            <a:endParaRPr lang="he-IL" sz="240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B137DE8A-0C18-418C-9420-858B2C0CC6EF}"/>
                  </a:ext>
                </a:extLst>
              </p14:cNvPr>
              <p14:cNvContentPartPr/>
              <p14:nvPr/>
            </p14:nvContentPartPr>
            <p14:xfrm>
              <a:off x="5893443" y="6520405"/>
              <a:ext cx="19049" cy="19049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B137DE8A-0C18-418C-9420-858B2C0CC6E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960042" y="5567955"/>
                <a:ext cx="1904900" cy="19049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8277D525-3E6B-4F46-AEB7-B5901116BFC8}"/>
                  </a:ext>
                </a:extLst>
              </p14:cNvPr>
              <p14:cNvContentPartPr/>
              <p14:nvPr/>
            </p14:nvContentPartPr>
            <p14:xfrm>
              <a:off x="9852464" y="3814718"/>
              <a:ext cx="19049" cy="28574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8277D525-3E6B-4F46-AEB7-B5901116BFC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830757" y="3793708"/>
                <a:ext cx="62906" cy="7017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95019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דיאגרמה 3">
            <a:extLst>
              <a:ext uri="{FF2B5EF4-FFF2-40B4-BE49-F238E27FC236}">
                <a16:creationId xmlns:a16="http://schemas.microsoft.com/office/drawing/2014/main" id="{FA47BB83-19DB-4BE4-9CF1-5B2B29B04EC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45332554"/>
              </p:ext>
            </p:extLst>
          </p:nvPr>
        </p:nvGraphicFramePr>
        <p:xfrm>
          <a:off x="104503" y="6426927"/>
          <a:ext cx="12087497" cy="4310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28E308EE-0BEC-4E0E-AD3E-048A8BBA7E4D}"/>
              </a:ext>
            </a:extLst>
          </p:cNvPr>
          <p:cNvSpPr txBox="1"/>
          <p:nvPr/>
        </p:nvSpPr>
        <p:spPr>
          <a:xfrm>
            <a:off x="5520965" y="3170432"/>
            <a:ext cx="91440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>
                <a:hlinkClick r:id="rId7" action="ppaction://hlinkfile"/>
              </a:rPr>
              <a:t>Wow1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5652090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דיאגרמה 3">
            <a:extLst>
              <a:ext uri="{FF2B5EF4-FFF2-40B4-BE49-F238E27FC236}">
                <a16:creationId xmlns:a16="http://schemas.microsoft.com/office/drawing/2014/main" id="{FA47BB83-19DB-4BE4-9CF1-5B2B29B04EC6}"/>
              </a:ext>
            </a:extLst>
          </p:cNvPr>
          <p:cNvGraphicFramePr/>
          <p:nvPr/>
        </p:nvGraphicFramePr>
        <p:xfrm>
          <a:off x="104503" y="6426927"/>
          <a:ext cx="12087497" cy="4310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28E308EE-0BEC-4E0E-AD3E-048A8BBA7E4D}"/>
              </a:ext>
            </a:extLst>
          </p:cNvPr>
          <p:cNvSpPr txBox="1"/>
          <p:nvPr/>
        </p:nvSpPr>
        <p:spPr>
          <a:xfrm>
            <a:off x="5520965" y="3170432"/>
            <a:ext cx="91440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>
                <a:hlinkClick r:id="rId7" action="ppaction://hlinkfile"/>
              </a:rPr>
              <a:t>Wow2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41645747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8FF7FE72-19DC-4995-980C-7B03B67CBD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0372" y="-107299"/>
            <a:ext cx="6392086" cy="1097686"/>
          </a:xfrm>
        </p:spPr>
        <p:txBody>
          <a:bodyPr>
            <a:noAutofit/>
          </a:bodyPr>
          <a:lstStyle/>
          <a:p>
            <a:pPr algn="l"/>
            <a:r>
              <a:rPr lang="en-US" sz="4400" dirty="0">
                <a:latin typeface="Broadway" panose="04040905080B02020502" pitchFamily="82" charset="0"/>
                <a:ea typeface="Yu Gothic UI Semilight" panose="020B0400000000000000" pitchFamily="34" charset="-128"/>
              </a:rPr>
              <a:t>Our research - intro</a:t>
            </a:r>
            <a:endParaRPr lang="he-IL" sz="3200" dirty="0">
              <a:latin typeface="Broadway" panose="04040905080B02020502" pitchFamily="82" charset="0"/>
              <a:ea typeface="Yu Gothic UI Semilight" panose="020B0400000000000000" pitchFamily="34" charset="-128"/>
            </a:endParaRPr>
          </a:p>
        </p:txBody>
      </p:sp>
      <p:sp>
        <p:nvSpPr>
          <p:cNvPr id="3" name="תיבת טקסט 2">
            <a:extLst>
              <a:ext uri="{FF2B5EF4-FFF2-40B4-BE49-F238E27FC236}">
                <a16:creationId xmlns:a16="http://schemas.microsoft.com/office/drawing/2014/main" id="{C7CCEE85-D8A5-494A-B092-EA1D426FBDEC}"/>
              </a:ext>
            </a:extLst>
          </p:cNvPr>
          <p:cNvSpPr txBox="1"/>
          <p:nvPr/>
        </p:nvSpPr>
        <p:spPr>
          <a:xfrm>
            <a:off x="923114" y="1393365"/>
            <a:ext cx="10607040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/>
            <a:r>
              <a:rPr lang="en-US" sz="3200" b="1" dirty="0"/>
              <a:t>Research questions:</a:t>
            </a:r>
            <a:endParaRPr lang="en-US" sz="2000" b="1" dirty="0"/>
          </a:p>
          <a:p>
            <a:pPr marL="285750" indent="-285750" algn="l" rtl="0">
              <a:buFont typeface="Wingdings" panose="05000000000000000000" pitchFamily="2" charset="2"/>
              <a:buChar char="v"/>
            </a:pPr>
            <a:r>
              <a:rPr lang="en-US" sz="2000" dirty="0"/>
              <a:t>Can we predict when, where or how powerful will the next earthquake be?</a:t>
            </a:r>
          </a:p>
          <a:p>
            <a:pPr marL="285750" indent="-285750" algn="l" rtl="0">
              <a:buFont typeface="Wingdings" panose="05000000000000000000" pitchFamily="2" charset="2"/>
              <a:buChar char="v"/>
            </a:pPr>
            <a:r>
              <a:rPr lang="en-US" sz="2000" dirty="0"/>
              <a:t>What pattern can we observe and what conclusions can we learn from it?</a:t>
            </a:r>
            <a:r>
              <a:rPr lang="en-US" sz="1400" dirty="0"/>
              <a:t> (according to data) </a:t>
            </a:r>
          </a:p>
        </p:txBody>
      </p:sp>
      <p:graphicFrame>
        <p:nvGraphicFramePr>
          <p:cNvPr id="5" name="דיאגרמה 4">
            <a:extLst>
              <a:ext uri="{FF2B5EF4-FFF2-40B4-BE49-F238E27FC236}">
                <a16:creationId xmlns:a16="http://schemas.microsoft.com/office/drawing/2014/main" id="{4DFA8C5C-C26D-41EB-9B68-FB990F83A66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50851786"/>
              </p:ext>
            </p:extLst>
          </p:nvPr>
        </p:nvGraphicFramePr>
        <p:xfrm>
          <a:off x="513806" y="2896036"/>
          <a:ext cx="4769394" cy="37551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2050" name="Picture 2" descr="The Timeless Importance Of Research And Scholarship In Building Something  Big">
            <a:extLst>
              <a:ext uri="{FF2B5EF4-FFF2-40B4-BE49-F238E27FC236}">
                <a16:creationId xmlns:a16="http://schemas.microsoft.com/office/drawing/2014/main" id="{6AAD8F2E-6F76-4B8A-BB23-4D325F2487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8802" y="3276644"/>
            <a:ext cx="4460662" cy="3122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21273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דיאגרמה 6">
            <a:extLst>
              <a:ext uri="{FF2B5EF4-FFF2-40B4-BE49-F238E27FC236}">
                <a16:creationId xmlns:a16="http://schemas.microsoft.com/office/drawing/2014/main" id="{0A98C5D7-3DDC-4A41-9A92-1376E780758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30344829"/>
              </p:ext>
            </p:extLst>
          </p:nvPr>
        </p:nvGraphicFramePr>
        <p:xfrm>
          <a:off x="104503" y="6426927"/>
          <a:ext cx="12087497" cy="4310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9" name="Picture 2" descr="How can big data turn into improved freight rates and better service levels  - Your Global Logistics Network">
            <a:extLst>
              <a:ext uri="{FF2B5EF4-FFF2-40B4-BE49-F238E27FC236}">
                <a16:creationId xmlns:a16="http://schemas.microsoft.com/office/drawing/2014/main" id="{558C1058-FFE3-424F-8C49-9600D2DBB5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4375" y="628563"/>
            <a:ext cx="3517042" cy="1978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תיבת טקסט 10">
            <a:extLst>
              <a:ext uri="{FF2B5EF4-FFF2-40B4-BE49-F238E27FC236}">
                <a16:creationId xmlns:a16="http://schemas.microsoft.com/office/drawing/2014/main" id="{6B218A56-9B36-4388-9290-C5D8084BAD2C}"/>
              </a:ext>
            </a:extLst>
          </p:cNvPr>
          <p:cNvSpPr txBox="1"/>
          <p:nvPr/>
        </p:nvSpPr>
        <p:spPr>
          <a:xfrm>
            <a:off x="571205" y="1413841"/>
            <a:ext cx="5631632" cy="249299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457200" indent="-457200" algn="l" rtl="0">
              <a:buFont typeface="Arial" panose="020B0604020202020204" pitchFamily="34" charset="0"/>
              <a:buChar char="•"/>
            </a:pPr>
            <a:r>
              <a:rPr lang="en-US" sz="2800" dirty="0"/>
              <a:t>API</a:t>
            </a:r>
            <a:endParaRPr lang="en-US" sz="3200" dirty="0"/>
          </a:p>
          <a:p>
            <a:pPr marL="914400" lvl="1" indent="-457200" algn="l" rtl="0">
              <a:buFont typeface="Arial" panose="020B0604020202020204" pitchFamily="34" charset="0"/>
              <a:buChar char="•"/>
            </a:pPr>
            <a:r>
              <a:rPr lang="en-US" sz="2000" dirty="0">
                <a:hlinkClick r:id="rId8"/>
              </a:rPr>
              <a:t>United States Geological Survey </a:t>
            </a:r>
            <a:endParaRPr lang="en-US" sz="2000" dirty="0"/>
          </a:p>
          <a:p>
            <a:pPr marL="914400" lvl="1" indent="-457200" algn="l" rtl="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457200" indent="-457200" algn="l" rtl="0">
              <a:buFont typeface="Arial" panose="020B0604020202020204" pitchFamily="34" charset="0"/>
              <a:buChar char="•"/>
            </a:pPr>
            <a:r>
              <a:rPr lang="en-US" sz="2800" dirty="0"/>
              <a:t>Crawling</a:t>
            </a:r>
          </a:p>
          <a:p>
            <a:pPr marL="914400" lvl="1" indent="-457200" algn="l" rtl="0">
              <a:buFont typeface="Arial" panose="020B0604020202020204" pitchFamily="34" charset="0"/>
              <a:buChar char="•"/>
            </a:pPr>
            <a:r>
              <a:rPr lang="en-US" sz="2000" dirty="0">
                <a:hlinkClick r:id="rId9"/>
              </a:rPr>
              <a:t>Wikipedia</a:t>
            </a:r>
            <a:endParaRPr lang="en-US" sz="2000" dirty="0"/>
          </a:p>
          <a:p>
            <a:pPr marL="914400" lvl="1" indent="-457200" algn="l" rtl="0">
              <a:buFont typeface="Arial" panose="020B0604020202020204" pitchFamily="34" charset="0"/>
              <a:buChar char="•"/>
            </a:pPr>
            <a:r>
              <a:rPr lang="en-US" sz="2000" dirty="0">
                <a:hlinkClick r:id="rId10"/>
              </a:rPr>
              <a:t>German Research Centre for Geosciences</a:t>
            </a:r>
            <a:endParaRPr lang="en-US" sz="2000" dirty="0"/>
          </a:p>
          <a:p>
            <a:pPr marL="457200" indent="-457200" algn="l" rtl="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13" name="Picture 4" descr="What are Plate Tectonics? - Answers">
            <a:extLst>
              <a:ext uri="{FF2B5EF4-FFF2-40B4-BE49-F238E27FC236}">
                <a16:creationId xmlns:a16="http://schemas.microsoft.com/office/drawing/2014/main" id="{CEE243EE-8E86-424A-8CF2-08441D8372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019" y="3219038"/>
            <a:ext cx="3568397" cy="2596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כותרת 1">
            <a:extLst>
              <a:ext uri="{FF2B5EF4-FFF2-40B4-BE49-F238E27FC236}">
                <a16:creationId xmlns:a16="http://schemas.microsoft.com/office/drawing/2014/main" id="{6D409BDE-3D02-4DDA-8B0B-2FD8D30B76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0372" y="-107299"/>
            <a:ext cx="6392086" cy="1097686"/>
          </a:xfrm>
        </p:spPr>
        <p:txBody>
          <a:bodyPr>
            <a:noAutofit/>
          </a:bodyPr>
          <a:lstStyle/>
          <a:p>
            <a:pPr algn="l"/>
            <a:r>
              <a:rPr lang="en-US" sz="4400" dirty="0">
                <a:latin typeface="Broadway" panose="04040905080B02020502" pitchFamily="82" charset="0"/>
                <a:ea typeface="Yu Gothic UI Semilight" panose="020B0400000000000000" pitchFamily="34" charset="-128"/>
              </a:rPr>
              <a:t>Data sources</a:t>
            </a:r>
            <a:endParaRPr lang="he-IL" sz="3200" dirty="0">
              <a:latin typeface="Broadway" panose="04040905080B02020502" pitchFamily="82" charset="0"/>
              <a:ea typeface="Yu Gothic UI Semilight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585863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תיבת טקסט 10">
            <a:extLst>
              <a:ext uri="{FF2B5EF4-FFF2-40B4-BE49-F238E27FC236}">
                <a16:creationId xmlns:a16="http://schemas.microsoft.com/office/drawing/2014/main" id="{6B218A56-9B36-4388-9290-C5D8084BAD2C}"/>
              </a:ext>
            </a:extLst>
          </p:cNvPr>
          <p:cNvSpPr txBox="1"/>
          <p:nvPr/>
        </p:nvSpPr>
        <p:spPr>
          <a:xfrm>
            <a:off x="311085" y="1404414"/>
            <a:ext cx="7202078" cy="267765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457200" indent="-457200" algn="l" rtl="0">
              <a:buFont typeface="Arial" panose="020B0604020202020204" pitchFamily="34" charset="0"/>
              <a:buChar char="•"/>
            </a:pPr>
            <a:r>
              <a:rPr lang="en-US" sz="2800" dirty="0"/>
              <a:t>We used a built-in API of USGS</a:t>
            </a:r>
          </a:p>
          <a:p>
            <a:pPr marL="457200" indent="-457200" algn="l" rtl="0">
              <a:buFont typeface="Arial" panose="020B0604020202020204" pitchFamily="34" charset="0"/>
              <a:buChar char="•"/>
            </a:pPr>
            <a:r>
              <a:rPr lang="en-US" sz="2800" dirty="0"/>
              <a:t>Since retrieving all the data at once is forbidden, we wrote a script that runs all over the DB and retrieve all records by dates</a:t>
            </a:r>
            <a:endParaRPr lang="en-US" sz="2000" dirty="0"/>
          </a:p>
          <a:p>
            <a:pPr marL="457200" indent="-457200" algn="l" rtl="0">
              <a:buFont typeface="Arial" panose="020B0604020202020204" pitchFamily="34" charset="0"/>
              <a:buChar char="•"/>
            </a:pPr>
            <a:r>
              <a:rPr lang="en-US" sz="2800" dirty="0"/>
              <a:t>Finally, it concatenated into `</a:t>
            </a:r>
            <a:r>
              <a:rPr lang="en-US" sz="2800" dirty="0" err="1"/>
              <a:t>df_api</a:t>
            </a:r>
            <a:r>
              <a:rPr lang="en-US" sz="2800" dirty="0"/>
              <a:t>` </a:t>
            </a:r>
            <a:r>
              <a:rPr lang="en-US" sz="2800" dirty="0" err="1"/>
              <a:t>dataframe</a:t>
            </a:r>
            <a:endParaRPr lang="he-IL" sz="2800" dirty="0"/>
          </a:p>
        </p:txBody>
      </p:sp>
      <p:pic>
        <p:nvPicPr>
          <p:cNvPr id="3" name="תמונה 2">
            <a:extLst>
              <a:ext uri="{FF2B5EF4-FFF2-40B4-BE49-F238E27FC236}">
                <a16:creationId xmlns:a16="http://schemas.microsoft.com/office/drawing/2014/main" id="{76090235-FEF2-4C22-90F9-C1785025F1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1142" y="3335180"/>
            <a:ext cx="3673561" cy="206637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aphicFrame>
        <p:nvGraphicFramePr>
          <p:cNvPr id="12" name="דיאגרמה 11">
            <a:extLst>
              <a:ext uri="{FF2B5EF4-FFF2-40B4-BE49-F238E27FC236}">
                <a16:creationId xmlns:a16="http://schemas.microsoft.com/office/drawing/2014/main" id="{7374DC16-E402-4583-AC86-92BBCAC22D8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7999953"/>
              </p:ext>
            </p:extLst>
          </p:nvPr>
        </p:nvGraphicFramePr>
        <p:xfrm>
          <a:off x="104503" y="6426927"/>
          <a:ext cx="12087497" cy="4310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תמונה 3">
            <a:extLst>
              <a:ext uri="{FF2B5EF4-FFF2-40B4-BE49-F238E27FC236}">
                <a16:creationId xmlns:a16="http://schemas.microsoft.com/office/drawing/2014/main" id="{A1F9346D-74E5-45CD-8CD3-8534C57A5E9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47098" y="720157"/>
            <a:ext cx="3673561" cy="1472569"/>
          </a:xfrm>
          <a:prstGeom prst="rect">
            <a:avLst/>
          </a:prstGeom>
        </p:spPr>
      </p:pic>
      <p:sp>
        <p:nvSpPr>
          <p:cNvPr id="13" name="כותרת 1">
            <a:extLst>
              <a:ext uri="{FF2B5EF4-FFF2-40B4-BE49-F238E27FC236}">
                <a16:creationId xmlns:a16="http://schemas.microsoft.com/office/drawing/2014/main" id="{AA3E5A51-AB42-41BE-8BA8-2EDCD804D0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0372" y="-107299"/>
            <a:ext cx="6392086" cy="1097686"/>
          </a:xfrm>
        </p:spPr>
        <p:txBody>
          <a:bodyPr>
            <a:noAutofit/>
          </a:bodyPr>
          <a:lstStyle/>
          <a:p>
            <a:pPr algn="l"/>
            <a:r>
              <a:rPr lang="en-US" sz="4400" dirty="0">
                <a:latin typeface="Broadway" panose="04040905080B02020502" pitchFamily="82" charset="0"/>
                <a:ea typeface="Yu Gothic UI Semilight" panose="020B0400000000000000" pitchFamily="34" charset="-128"/>
              </a:rPr>
              <a:t>USGS - API</a:t>
            </a:r>
            <a:endParaRPr lang="he-IL" sz="3200" dirty="0">
              <a:latin typeface="Broadway" panose="04040905080B02020502" pitchFamily="82" charset="0"/>
              <a:ea typeface="Yu Gothic UI Semilight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517064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תמונה 5">
            <a:extLst>
              <a:ext uri="{FF2B5EF4-FFF2-40B4-BE49-F238E27FC236}">
                <a16:creationId xmlns:a16="http://schemas.microsoft.com/office/drawing/2014/main" id="{CC20F4DE-A776-479C-B17F-120E178B08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5542" y="2854571"/>
            <a:ext cx="4412508" cy="295908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0" name="תיבת טקסט 9">
            <a:extLst>
              <a:ext uri="{FF2B5EF4-FFF2-40B4-BE49-F238E27FC236}">
                <a16:creationId xmlns:a16="http://schemas.microsoft.com/office/drawing/2014/main" id="{505A41BE-7A2A-430D-8780-FD5B2E85BE5D}"/>
              </a:ext>
            </a:extLst>
          </p:cNvPr>
          <p:cNvSpPr txBox="1"/>
          <p:nvPr/>
        </p:nvSpPr>
        <p:spPr>
          <a:xfrm>
            <a:off x="104503" y="1894608"/>
            <a:ext cx="7202078" cy="212365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457200" indent="-457200" algn="l" rtl="0">
              <a:buFont typeface="Arial" panose="020B0604020202020204" pitchFamily="34" charset="0"/>
              <a:buChar char="•"/>
            </a:pPr>
            <a:r>
              <a:rPr lang="en-US" sz="2800" dirty="0"/>
              <a:t>We used a built-in function from `pandas` to crawl the relevant tables of Wikipedia</a:t>
            </a:r>
          </a:p>
          <a:p>
            <a:pPr marL="457200" indent="-457200" algn="l" rtl="0">
              <a:buFont typeface="Arial" panose="020B0604020202020204" pitchFamily="34" charset="0"/>
              <a:buChar char="•"/>
            </a:pPr>
            <a:r>
              <a:rPr lang="en-US" sz="2800" dirty="0"/>
              <a:t>Finally, the records saved into `</a:t>
            </a:r>
            <a:r>
              <a:rPr lang="en-US" sz="2800" dirty="0" err="1"/>
              <a:t>df_wiki</a:t>
            </a:r>
            <a:r>
              <a:rPr lang="en-US" sz="2800" dirty="0"/>
              <a:t>` </a:t>
            </a:r>
            <a:r>
              <a:rPr lang="en-US" sz="2800" dirty="0" err="1"/>
              <a:t>dataframe</a:t>
            </a:r>
            <a:endParaRPr lang="he-IL" sz="2800" dirty="0"/>
          </a:p>
          <a:p>
            <a:pPr algn="r"/>
            <a:endParaRPr lang="en-US" sz="2000" dirty="0"/>
          </a:p>
        </p:txBody>
      </p:sp>
      <p:graphicFrame>
        <p:nvGraphicFramePr>
          <p:cNvPr id="9" name="דיאגרמה 8">
            <a:extLst>
              <a:ext uri="{FF2B5EF4-FFF2-40B4-BE49-F238E27FC236}">
                <a16:creationId xmlns:a16="http://schemas.microsoft.com/office/drawing/2014/main" id="{4A1B408E-FD20-42B5-A6DE-79D60E839E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7999953"/>
              </p:ext>
            </p:extLst>
          </p:nvPr>
        </p:nvGraphicFramePr>
        <p:xfrm>
          <a:off x="104503" y="6426927"/>
          <a:ext cx="12087497" cy="4310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" name="תמונה 2">
            <a:extLst>
              <a:ext uri="{FF2B5EF4-FFF2-40B4-BE49-F238E27FC236}">
                <a16:creationId xmlns:a16="http://schemas.microsoft.com/office/drawing/2014/main" id="{E14761B8-9F78-459D-B220-AF53AD7D305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63983" y="412718"/>
            <a:ext cx="3715626" cy="1983391"/>
          </a:xfrm>
          <a:prstGeom prst="rect">
            <a:avLst/>
          </a:prstGeom>
        </p:spPr>
      </p:pic>
      <p:sp>
        <p:nvSpPr>
          <p:cNvPr id="11" name="כותרת 1">
            <a:extLst>
              <a:ext uri="{FF2B5EF4-FFF2-40B4-BE49-F238E27FC236}">
                <a16:creationId xmlns:a16="http://schemas.microsoft.com/office/drawing/2014/main" id="{5E2F290F-82D2-47B5-B367-7141663A65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0372" y="-107299"/>
            <a:ext cx="6882280" cy="1097686"/>
          </a:xfrm>
        </p:spPr>
        <p:txBody>
          <a:bodyPr>
            <a:noAutofit/>
          </a:bodyPr>
          <a:lstStyle/>
          <a:p>
            <a:pPr algn="l"/>
            <a:r>
              <a:rPr lang="en-US" sz="4400" dirty="0">
                <a:latin typeface="Broadway" panose="04040905080B02020502" pitchFamily="82" charset="0"/>
                <a:ea typeface="Yu Gothic UI Semilight" panose="020B0400000000000000" pitchFamily="34" charset="-128"/>
              </a:rPr>
              <a:t>Wikipedia - scraping</a:t>
            </a:r>
            <a:endParaRPr lang="he-IL" sz="3200" dirty="0">
              <a:latin typeface="Broadway" panose="04040905080B02020502" pitchFamily="82" charset="0"/>
              <a:ea typeface="Yu Gothic UI Semilight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967911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תיבת טקסט 9">
            <a:extLst>
              <a:ext uri="{FF2B5EF4-FFF2-40B4-BE49-F238E27FC236}">
                <a16:creationId xmlns:a16="http://schemas.microsoft.com/office/drawing/2014/main" id="{505A41BE-7A2A-430D-8780-FD5B2E85BE5D}"/>
              </a:ext>
            </a:extLst>
          </p:cNvPr>
          <p:cNvSpPr txBox="1"/>
          <p:nvPr/>
        </p:nvSpPr>
        <p:spPr>
          <a:xfrm>
            <a:off x="104503" y="1582915"/>
            <a:ext cx="7070105" cy="212365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457200" indent="-457200" algn="l" rtl="0">
              <a:buFont typeface="Arial" panose="020B0604020202020204" pitchFamily="34" charset="0"/>
              <a:buChar char="•"/>
            </a:pPr>
            <a:r>
              <a:rPr lang="en-US" sz="2800" dirty="0"/>
              <a:t>We used `</a:t>
            </a:r>
            <a:r>
              <a:rPr lang="en-US" sz="2800" dirty="0" err="1"/>
              <a:t>BeautifulSoup</a:t>
            </a:r>
            <a:r>
              <a:rPr lang="en-US" sz="2800" dirty="0"/>
              <a:t>` library to crawl the relevant records of GFZ</a:t>
            </a:r>
          </a:p>
          <a:p>
            <a:pPr marL="457200" indent="-457200" algn="l" rtl="0">
              <a:buFont typeface="Arial" panose="020B0604020202020204" pitchFamily="34" charset="0"/>
              <a:buChar char="•"/>
            </a:pPr>
            <a:r>
              <a:rPr lang="en-US" sz="2800" dirty="0"/>
              <a:t>Finally, the records saved into `</a:t>
            </a:r>
            <a:r>
              <a:rPr lang="en-US" sz="2800" dirty="0" err="1"/>
              <a:t>df_fgz</a:t>
            </a:r>
            <a:r>
              <a:rPr lang="en-US" sz="2800" dirty="0"/>
              <a:t>` </a:t>
            </a:r>
            <a:r>
              <a:rPr lang="en-US" sz="2800" dirty="0" err="1"/>
              <a:t>dataframe</a:t>
            </a:r>
            <a:endParaRPr lang="he-IL" sz="2800" dirty="0"/>
          </a:p>
          <a:p>
            <a:pPr algn="r"/>
            <a:endParaRPr lang="en-US" sz="2000" dirty="0"/>
          </a:p>
        </p:txBody>
      </p:sp>
      <p:pic>
        <p:nvPicPr>
          <p:cNvPr id="3" name="תמונה 2">
            <a:extLst>
              <a:ext uri="{FF2B5EF4-FFF2-40B4-BE49-F238E27FC236}">
                <a16:creationId xmlns:a16="http://schemas.microsoft.com/office/drawing/2014/main" id="{296B91B7-42BB-4A3C-A4A9-3F5D14E47E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4207" y="92708"/>
            <a:ext cx="4663843" cy="2623412"/>
          </a:xfrm>
          <a:prstGeom prst="rect">
            <a:avLst/>
          </a:prstGeom>
          <a:solidFill>
            <a:srgbClr val="FFFFFF">
              <a:shade val="85000"/>
            </a:srgbClr>
          </a:solidFill>
          <a:ln w="3175" cap="sq">
            <a:solidFill>
              <a:schemeClr val="tx1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תמונה 4">
            <a:extLst>
              <a:ext uri="{FF2B5EF4-FFF2-40B4-BE49-F238E27FC236}">
                <a16:creationId xmlns:a16="http://schemas.microsoft.com/office/drawing/2014/main" id="{22B36D99-CE36-478D-A5A5-06A0D29B6C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4882" y="3275686"/>
            <a:ext cx="3978835" cy="2944091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9" name="דיאגרמה 8">
            <a:extLst>
              <a:ext uri="{FF2B5EF4-FFF2-40B4-BE49-F238E27FC236}">
                <a16:creationId xmlns:a16="http://schemas.microsoft.com/office/drawing/2014/main" id="{A2CCFF76-5882-44FE-BC03-362CAE6C853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7999953"/>
              </p:ext>
            </p:extLst>
          </p:nvPr>
        </p:nvGraphicFramePr>
        <p:xfrm>
          <a:off x="104503" y="6426927"/>
          <a:ext cx="12087497" cy="4310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2" name="כותרת 1">
            <a:extLst>
              <a:ext uri="{FF2B5EF4-FFF2-40B4-BE49-F238E27FC236}">
                <a16:creationId xmlns:a16="http://schemas.microsoft.com/office/drawing/2014/main" id="{BBCFD38C-F3C2-4D98-B041-ECD827D63E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0372" y="-107299"/>
            <a:ext cx="6392086" cy="1097686"/>
          </a:xfrm>
        </p:spPr>
        <p:txBody>
          <a:bodyPr>
            <a:noAutofit/>
          </a:bodyPr>
          <a:lstStyle/>
          <a:p>
            <a:pPr algn="l"/>
            <a:r>
              <a:rPr lang="en-US" sz="4400" dirty="0">
                <a:latin typeface="Broadway" panose="04040905080B02020502" pitchFamily="82" charset="0"/>
                <a:ea typeface="Yu Gothic UI Semilight" panose="020B0400000000000000" pitchFamily="34" charset="-128"/>
              </a:rPr>
              <a:t>GFZ - crawling</a:t>
            </a:r>
            <a:endParaRPr lang="he-IL" sz="3200" dirty="0">
              <a:latin typeface="Broadway" panose="04040905080B02020502" pitchFamily="82" charset="0"/>
              <a:ea typeface="Yu Gothic UI Semilight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503005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תיבת טקסט 3">
            <a:extLst>
              <a:ext uri="{FF2B5EF4-FFF2-40B4-BE49-F238E27FC236}">
                <a16:creationId xmlns:a16="http://schemas.microsoft.com/office/drawing/2014/main" id="{1E598510-C6CA-4443-831A-34EE08182D48}"/>
              </a:ext>
            </a:extLst>
          </p:cNvPr>
          <p:cNvSpPr txBox="1"/>
          <p:nvPr/>
        </p:nvSpPr>
        <p:spPr>
          <a:xfrm>
            <a:off x="1325901" y="1864876"/>
            <a:ext cx="5674933" cy="193899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514350" indent="-514350" algn="l" rtl="0">
              <a:buFont typeface="Arial" panose="020B0604020202020204" pitchFamily="34" charset="0"/>
              <a:buChar char="•"/>
            </a:pPr>
            <a:r>
              <a:rPr lang="en-US" sz="2400" dirty="0"/>
              <a:t>Concatenation of all the information into one table while adjusting the columns into a uniform format</a:t>
            </a:r>
          </a:p>
          <a:p>
            <a:pPr marL="514350" indent="-514350" algn="l" rtl="0">
              <a:buFont typeface="Arial" panose="020B0604020202020204" pitchFamily="34" charset="0"/>
              <a:buChar char="•"/>
            </a:pPr>
            <a:r>
              <a:rPr lang="en-US" sz="2400" dirty="0"/>
              <a:t>Filter duplicates and empty values</a:t>
            </a:r>
          </a:p>
          <a:p>
            <a:pPr marL="514350" indent="-514350" algn="l" rtl="0">
              <a:buFont typeface="Arial" panose="020B0604020202020204" pitchFamily="34" charset="0"/>
              <a:buChar char="•"/>
            </a:pPr>
            <a:r>
              <a:rPr lang="en-US" sz="2400" dirty="0"/>
              <a:t>Outliners handling</a:t>
            </a:r>
          </a:p>
        </p:txBody>
      </p:sp>
      <p:graphicFrame>
        <p:nvGraphicFramePr>
          <p:cNvPr id="6" name="דיאגרמה 5">
            <a:extLst>
              <a:ext uri="{FF2B5EF4-FFF2-40B4-BE49-F238E27FC236}">
                <a16:creationId xmlns:a16="http://schemas.microsoft.com/office/drawing/2014/main" id="{08B67B1E-FCDD-48E6-8447-56444340B15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73810396"/>
              </p:ext>
            </p:extLst>
          </p:nvPr>
        </p:nvGraphicFramePr>
        <p:xfrm>
          <a:off x="104503" y="6445781"/>
          <a:ext cx="12087497" cy="4310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8" name="תמונה 7">
            <a:extLst>
              <a:ext uri="{FF2B5EF4-FFF2-40B4-BE49-F238E27FC236}">
                <a16:creationId xmlns:a16="http://schemas.microsoft.com/office/drawing/2014/main" id="{4568B701-78A8-4C60-8349-62B6F2EB54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43835" y="3750750"/>
            <a:ext cx="4245739" cy="2378818"/>
          </a:xfrm>
          <a:prstGeom prst="rect">
            <a:avLst/>
          </a:prstGeom>
        </p:spPr>
      </p:pic>
      <p:sp>
        <p:nvSpPr>
          <p:cNvPr id="9" name="כותרת 1">
            <a:extLst>
              <a:ext uri="{FF2B5EF4-FFF2-40B4-BE49-F238E27FC236}">
                <a16:creationId xmlns:a16="http://schemas.microsoft.com/office/drawing/2014/main" id="{199DEB29-33D7-45C9-8217-4228C5E3F1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0372" y="-107299"/>
            <a:ext cx="6392086" cy="1097686"/>
          </a:xfrm>
        </p:spPr>
        <p:txBody>
          <a:bodyPr>
            <a:noAutofit/>
          </a:bodyPr>
          <a:lstStyle/>
          <a:p>
            <a:pPr algn="l"/>
            <a:r>
              <a:rPr lang="en-US" sz="4400" dirty="0">
                <a:latin typeface="Broadway" panose="04040905080B02020502" pitchFamily="82" charset="0"/>
                <a:ea typeface="Yu Gothic UI Semilight" panose="020B0400000000000000" pitchFamily="34" charset="-128"/>
              </a:rPr>
              <a:t>EDA</a:t>
            </a:r>
            <a:endParaRPr lang="he-IL" sz="3200" dirty="0">
              <a:latin typeface="Broadway" panose="04040905080B02020502" pitchFamily="82" charset="0"/>
              <a:ea typeface="Yu Gothic UI Semilight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359411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תיבת טקסט 4">
            <a:extLst>
              <a:ext uri="{FF2B5EF4-FFF2-40B4-BE49-F238E27FC236}">
                <a16:creationId xmlns:a16="http://schemas.microsoft.com/office/drawing/2014/main" id="{7835EE8A-F10C-4D86-9801-26723E70ACC7}"/>
              </a:ext>
            </a:extLst>
          </p:cNvPr>
          <p:cNvSpPr txBox="1"/>
          <p:nvPr/>
        </p:nvSpPr>
        <p:spPr>
          <a:xfrm>
            <a:off x="6259398" y="1166842"/>
            <a:ext cx="5417132" cy="452431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514350" indent="-514350" algn="l" rtl="0">
              <a:buFont typeface="Arial" panose="020B0604020202020204" pitchFamily="34" charset="0"/>
              <a:buChar char="•"/>
            </a:pPr>
            <a:r>
              <a:rPr lang="en-US" sz="2400" dirty="0"/>
              <a:t>Different formats</a:t>
            </a:r>
            <a:endParaRPr lang="he-IL" sz="2400" dirty="0"/>
          </a:p>
          <a:p>
            <a:pPr marL="971550" lvl="1" indent="-514350" algn="l" rtl="0">
              <a:buFont typeface="Arial" panose="020B0604020202020204" pitchFamily="34" charset="0"/>
              <a:buChar char="•"/>
            </a:pPr>
            <a:r>
              <a:rPr lang="en-US" sz="2400" dirty="0"/>
              <a:t>Dates</a:t>
            </a:r>
            <a:r>
              <a:rPr lang="he-IL" sz="2400" dirty="0"/>
              <a:t> </a:t>
            </a:r>
          </a:p>
          <a:p>
            <a:pPr marL="1428750" lvl="2" indent="-514350" algn="l" rtl="0">
              <a:buFont typeface="Arial" panose="020B0604020202020204" pitchFamily="34" charset="0"/>
              <a:buChar char="•"/>
            </a:pPr>
            <a:r>
              <a:rPr lang="en-US" sz="2400" dirty="0"/>
              <a:t>dd\mm\YYYY</a:t>
            </a:r>
          </a:p>
          <a:p>
            <a:pPr marL="1428750" lvl="2" indent="-514350" algn="l" rtl="0">
              <a:buFont typeface="Arial" panose="020B0604020202020204" pitchFamily="34" charset="0"/>
              <a:buChar char="•"/>
            </a:pPr>
            <a:r>
              <a:rPr lang="en-US" sz="2400" dirty="0"/>
              <a:t>dd, mm YYYY</a:t>
            </a:r>
          </a:p>
          <a:p>
            <a:pPr marL="1428750" lvl="2" indent="-514350" algn="l" rtl="0">
              <a:buFont typeface="Arial" panose="020B0604020202020204" pitchFamily="34" charset="0"/>
              <a:buChar char="•"/>
            </a:pPr>
            <a:r>
              <a:rPr lang="en-US" sz="2400" dirty="0"/>
              <a:t>mm-dd-YYYY</a:t>
            </a:r>
          </a:p>
          <a:p>
            <a:pPr marL="971550" lvl="1" indent="-514350" algn="l" rtl="0">
              <a:buFont typeface="Arial" panose="020B0604020202020204" pitchFamily="34" charset="0"/>
              <a:buChar char="•"/>
            </a:pPr>
            <a:r>
              <a:rPr lang="en-US" sz="2400" dirty="0"/>
              <a:t>Locations</a:t>
            </a:r>
            <a:endParaRPr lang="he-IL" sz="2400" dirty="0"/>
          </a:p>
          <a:p>
            <a:pPr marL="1428750" lvl="2" indent="-514350" algn="l" rtl="0">
              <a:buFont typeface="Arial" panose="020B0604020202020204" pitchFamily="34" charset="0"/>
              <a:buChar char="•"/>
            </a:pPr>
            <a:r>
              <a:rPr lang="en-US" sz="2400" dirty="0"/>
              <a:t>DMS</a:t>
            </a:r>
            <a:endParaRPr lang="he-IL" sz="2400" dirty="0"/>
          </a:p>
          <a:p>
            <a:pPr marL="1428750" lvl="2" indent="-514350" algn="l" rtl="0">
              <a:buFont typeface="Arial" panose="020B0604020202020204" pitchFamily="34" charset="0"/>
              <a:buChar char="•"/>
            </a:pPr>
            <a:r>
              <a:rPr lang="en-US" sz="2400" dirty="0"/>
              <a:t>LAT-LONG</a:t>
            </a:r>
          </a:p>
          <a:p>
            <a:pPr marL="1428750" lvl="2" indent="-514350" algn="l" rtl="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514350" indent="-514350" algn="l" rtl="0">
              <a:buFont typeface="Arial" panose="020B0604020202020204" pitchFamily="34" charset="0"/>
              <a:buChar char="•"/>
            </a:pPr>
            <a:r>
              <a:rPr lang="en-US" sz="2400" dirty="0"/>
              <a:t>Strings that contain ranges instead of integers, or characters that damaged the information quality</a:t>
            </a:r>
          </a:p>
        </p:txBody>
      </p:sp>
      <p:pic>
        <p:nvPicPr>
          <p:cNvPr id="3" name="תמונה 2">
            <a:extLst>
              <a:ext uri="{FF2B5EF4-FFF2-40B4-BE49-F238E27FC236}">
                <a16:creationId xmlns:a16="http://schemas.microsoft.com/office/drawing/2014/main" id="{3A749AD2-523C-42E3-B1DA-9AB457B4E8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64" t="3123" b="6283"/>
          <a:stretch/>
        </p:blipFill>
        <p:spPr>
          <a:xfrm>
            <a:off x="754143" y="1356825"/>
            <a:ext cx="4914425" cy="1517715"/>
          </a:xfrm>
          <a:prstGeom prst="rect">
            <a:avLst/>
          </a:prstGeom>
        </p:spPr>
      </p:pic>
      <p:graphicFrame>
        <p:nvGraphicFramePr>
          <p:cNvPr id="8" name="דיאגרמה 7">
            <a:extLst>
              <a:ext uri="{FF2B5EF4-FFF2-40B4-BE49-F238E27FC236}">
                <a16:creationId xmlns:a16="http://schemas.microsoft.com/office/drawing/2014/main" id="{5CF4BBE6-B056-41AA-ADA3-7524B558E8E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58766143"/>
              </p:ext>
            </p:extLst>
          </p:nvPr>
        </p:nvGraphicFramePr>
        <p:xfrm>
          <a:off x="104503" y="6426927"/>
          <a:ext cx="12087497" cy="4310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כותרת 1">
            <a:extLst>
              <a:ext uri="{FF2B5EF4-FFF2-40B4-BE49-F238E27FC236}">
                <a16:creationId xmlns:a16="http://schemas.microsoft.com/office/drawing/2014/main" id="{CC4E4675-2FD1-47CD-B77D-EC877C4C5C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0372" y="-107299"/>
            <a:ext cx="6392086" cy="1097686"/>
          </a:xfrm>
        </p:spPr>
        <p:txBody>
          <a:bodyPr>
            <a:noAutofit/>
          </a:bodyPr>
          <a:lstStyle/>
          <a:p>
            <a:pPr algn="l"/>
            <a:r>
              <a:rPr lang="en-US" sz="4400" dirty="0">
                <a:latin typeface="Broadway" panose="04040905080B02020502" pitchFamily="82" charset="0"/>
                <a:ea typeface="Yu Gothic UI Semilight" panose="020B0400000000000000" pitchFamily="34" charset="-128"/>
              </a:rPr>
              <a:t>EDA – data merge</a:t>
            </a:r>
            <a:endParaRPr lang="he-IL" sz="3200" dirty="0">
              <a:latin typeface="Broadway" panose="04040905080B02020502" pitchFamily="82" charset="0"/>
              <a:ea typeface="Yu Gothic UI Semilight" panose="020B0400000000000000" pitchFamily="34" charset="-128"/>
            </a:endParaRPr>
          </a:p>
        </p:txBody>
      </p:sp>
      <p:pic>
        <p:nvPicPr>
          <p:cNvPr id="10" name="תמונה 9">
            <a:extLst>
              <a:ext uri="{FF2B5EF4-FFF2-40B4-BE49-F238E27FC236}">
                <a16:creationId xmlns:a16="http://schemas.microsoft.com/office/drawing/2014/main" id="{A3020947-51C7-41B3-8D36-ACFCB2B85A0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4411"/>
          <a:stretch/>
        </p:blipFill>
        <p:spPr>
          <a:xfrm>
            <a:off x="754143" y="3345265"/>
            <a:ext cx="4685123" cy="2526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928338"/>
      </p:ext>
    </p:extLst>
  </p:cSld>
  <p:clrMapOvr>
    <a:masterClrMapping/>
  </p:clrMapOvr>
</p:sld>
</file>

<file path=ppt/theme/theme1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728</TotalTime>
  <Words>1374</Words>
  <Application>Microsoft Office PowerPoint</Application>
  <PresentationFormat>Widescreen</PresentationFormat>
  <Paragraphs>238</Paragraphs>
  <Slides>21</Slides>
  <Notes>1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Arial</vt:lpstr>
      <vt:lpstr>Broadway</vt:lpstr>
      <vt:lpstr>Calibri</vt:lpstr>
      <vt:lpstr>Calibri Light</vt:lpstr>
      <vt:lpstr>Castellar</vt:lpstr>
      <vt:lpstr>Wingdings</vt:lpstr>
      <vt:lpstr>ערכת נושא Office</vt:lpstr>
      <vt:lpstr>Earthquakes over the world </vt:lpstr>
      <vt:lpstr>לשימוש פנימי בלבד</vt:lpstr>
      <vt:lpstr>Our research - intro</vt:lpstr>
      <vt:lpstr>Data sources</vt:lpstr>
      <vt:lpstr>USGS - API</vt:lpstr>
      <vt:lpstr>Wikipedia - scraping</vt:lpstr>
      <vt:lpstr>GFZ - crawling</vt:lpstr>
      <vt:lpstr>EDA</vt:lpstr>
      <vt:lpstr>EDA – data merge</vt:lpstr>
      <vt:lpstr>EDA – filter</vt:lpstr>
      <vt:lpstr>EDA – outliners</vt:lpstr>
      <vt:lpstr>Conclusion – earthquakes examples</vt:lpstr>
      <vt:lpstr>Conclusion – earthquakes amount</vt:lpstr>
      <vt:lpstr>Conclusion - daytime</vt:lpstr>
      <vt:lpstr>Conclusion - Scattering</vt:lpstr>
      <vt:lpstr>Conclusion – tsunami and deaths</vt:lpstr>
      <vt:lpstr>Machine Learning</vt:lpstr>
      <vt:lpstr>ML – linear regression</vt:lpstr>
      <vt:lpstr>ML – logistic regression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Earthquakes over the world</dc:title>
  <dc:creator>בר בנעזרי</dc:creator>
  <cp:lastModifiedBy>tal beno</cp:lastModifiedBy>
  <cp:revision>60</cp:revision>
  <dcterms:created xsi:type="dcterms:W3CDTF">2020-12-27T16:48:25Z</dcterms:created>
  <dcterms:modified xsi:type="dcterms:W3CDTF">2021-01-08T16:10:47Z</dcterms:modified>
</cp:coreProperties>
</file>